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6EC84-10CC-13CB-8455-8AB6303CD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FD4313-4C23-542B-F4EA-EFFBD59A0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C7531-53AC-C272-7851-A44593F1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6529-12A8-48D3-B0FB-6D7D1C5DB314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D8299-EB07-2E65-7132-9053AFAC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DB271-EB13-7E7E-289E-CF0887B4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779-DDB8-42EC-BF8C-D0AD17521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29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60FC0-02B0-E8C8-5DA1-1DC4E510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DF1B95-8035-A65B-9A4A-355B70487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30155-030C-E180-D1A6-C6677B6B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6529-12A8-48D3-B0FB-6D7D1C5DB314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35979-32D0-5A72-EDC2-1ED3D70B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95EAB-FDAA-096F-143E-0B1DD7BA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779-DDB8-42EC-BF8C-D0AD17521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2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D64AED-0F2E-E1BA-8E14-138EC308F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2E32AC-D08E-A9BA-F84A-8F43D4B7C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40204-C79F-7F9D-965F-4605A4D7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6529-12A8-48D3-B0FB-6D7D1C5DB314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A7E513-9A64-6BC3-2150-23A4BCB8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FB111-BABF-2C69-FA27-AF177442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779-DDB8-42EC-BF8C-D0AD17521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50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1E8BC-2444-BE59-BEA0-11E34F15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9BA4C7-F20A-6A96-AE6E-2AEBA960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7BCA1-0FE2-B432-08CB-9F69B71C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6529-12A8-48D3-B0FB-6D7D1C5DB314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B58D7-7D78-5DE4-85D7-3FA87068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AA0C5C-B3B9-E95E-BD92-D5126DB8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779-DDB8-42EC-BF8C-D0AD17521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76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2F2C4-E2E2-9BE7-0596-3819B82C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776509-42FD-CB9B-AB8A-9229EEA4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A6DDC3-CB5A-D76C-B360-E2AD7E0E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6529-12A8-48D3-B0FB-6D7D1C5DB314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160DE0-816E-B9C0-94DD-6F8F315A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4A8483-CB5D-1883-CCB8-73D4B988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779-DDB8-42EC-BF8C-D0AD17521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19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30EF4-8EF4-A31A-533C-B55DECB3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531249-3EE4-E0CF-A67F-3007DEED9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021710-EBF9-0264-D58B-91A6F5365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D5E95E-6D8D-2931-21B9-F4522132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6529-12A8-48D3-B0FB-6D7D1C5DB314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B55457-F98A-ECE0-7FB8-FD9E8814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70B7F-9063-0E4E-8621-1FEFDDCB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779-DDB8-42EC-BF8C-D0AD17521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39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0D5DA-4EFF-EDE5-98ED-3BC89209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D2E32A-6C0D-2CF6-A2EA-6B803091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3EADCB-CC08-0148-276A-F8BA85EA8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C2136D-472C-BF61-BF67-F46F8F3AC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05E87C-5C0A-ACC5-75A9-996809F59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A9F3E1-CD17-99A3-CA9E-20A32078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6529-12A8-48D3-B0FB-6D7D1C5DB314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5BD9BE-7BD2-487B-94E0-11E9C14E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E5AE69-EF77-ED3C-03F8-9357D96F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779-DDB8-42EC-BF8C-D0AD17521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63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014F4-88BC-5384-67C5-7CB44911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53F0BB-9C40-629C-21DF-498C6BCC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6529-12A8-48D3-B0FB-6D7D1C5DB314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227D20-F978-1984-A87F-53BECA63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9E7A8A-1E3E-7F2C-F563-695C10E2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779-DDB8-42EC-BF8C-D0AD17521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1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F9AFD0-9D20-94E7-8F31-5B01219D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6529-12A8-48D3-B0FB-6D7D1C5DB314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8A3E38-6BA6-896B-C113-CF603BD7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93393F-9F74-E0FF-0530-C2BE07DB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779-DDB8-42EC-BF8C-D0AD17521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71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02FD8-DAA5-3B74-051F-21DA9D79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0242A-FA6D-3C21-3D8F-E4399EE5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817F48-D2E2-4B46-63E9-EEF34AF8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854439-ADE9-DCA0-B9DC-F50CB10C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6529-12A8-48D3-B0FB-6D7D1C5DB314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866052-DDA2-429E-80C6-57D42720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94BFF3-BA76-58C2-BED6-8D52C6D8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779-DDB8-42EC-BF8C-D0AD17521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42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DC658-D37C-87AD-FE96-E2D927DD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E4B529-37F8-F8E9-24E0-2BDA8D004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CE8E9A-7D69-1D5B-E2D5-FF095ECA4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7CE3D4-17EB-0CBC-E616-E5E8F9AC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6529-12A8-48D3-B0FB-6D7D1C5DB314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D529C-6AB4-729B-DBAD-F3E2C792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F85386-57B1-EEEC-A280-97777407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5779-DDB8-42EC-BF8C-D0AD17521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22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354BF1-2266-AD31-48D1-E74E2EE6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1E0B4A-041E-1A57-7A51-266F79F1E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6D25A0-55E4-3B01-BAF5-BDDA913AF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E56529-12A8-48D3-B0FB-6D7D1C5DB314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1711A-FEB7-6700-2D6B-480395262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AFBF-4906-5756-DC96-8846CBF1B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B5779-DDB8-42EC-BF8C-D0AD17521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12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B6DE5-C2A0-8FC8-F446-5D1439A51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Computer Vision </a:t>
            </a:r>
            <a:br>
              <a:rPr lang="de-DE" dirty="0"/>
            </a:br>
            <a:r>
              <a:rPr lang="de-DE" dirty="0"/>
              <a:t>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63FF07-CC40-6D30-6609-9E9F62207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Timo Schrage und Oliver Elias Adler</a:t>
            </a:r>
          </a:p>
        </p:txBody>
      </p:sp>
    </p:spTree>
    <p:extLst>
      <p:ext uri="{BB962C8B-B14F-4D97-AF65-F5344CB8AC3E}">
        <p14:creationId xmlns:p14="http://schemas.microsoft.com/office/powerpoint/2010/main" val="412989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69B49-8380-B016-A342-F1F6105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489059-8DA8-C8A7-4FBE-F2266684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Spielidee</a:t>
            </a:r>
          </a:p>
          <a:p>
            <a:r>
              <a:rPr lang="de-DE" dirty="0"/>
              <a:t>Datenauswahl </a:t>
            </a:r>
            <a:br>
              <a:rPr lang="de-DE" dirty="0"/>
            </a:br>
            <a:r>
              <a:rPr lang="de-DE" dirty="0"/>
              <a:t>und Videoanforderungen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pic>
        <p:nvPicPr>
          <p:cNvPr id="5" name="Grafik 4" descr="Ein Bild, das Animierter Cartoon, Text, Clipart, Fiktion enthält.&#10;&#10;Automatisch generierte Beschreibung">
            <a:extLst>
              <a:ext uri="{FF2B5EF4-FFF2-40B4-BE49-F238E27FC236}">
                <a16:creationId xmlns:a16="http://schemas.microsoft.com/office/drawing/2014/main" id="{D82E1447-0385-5FC6-1CF2-BFEFCDC4F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1173956"/>
            <a:ext cx="4667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0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74ED8-FE24-89E2-2D2D-9E8B9D6D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E10B7-0CBB-D146-16BC-5833BF96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Im Team oder Einzeln</a:t>
            </a:r>
          </a:p>
          <a:p>
            <a:r>
              <a:rPr lang="de-DE" dirty="0"/>
              <a:t> Team: jeweils zwei Personen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sammeln Früchte ein, die von oben herabfallen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b="1" dirty="0"/>
              <a:t>Team A:</a:t>
            </a:r>
            <a:r>
              <a:rPr lang="de-DE" dirty="0"/>
              <a:t> Kann nur Bananen sammeln.</a:t>
            </a:r>
          </a:p>
          <a:p>
            <a:r>
              <a:rPr lang="de-DE" b="1" dirty="0"/>
              <a:t>Team B:</a:t>
            </a:r>
            <a:r>
              <a:rPr lang="de-DE" dirty="0"/>
              <a:t> Kann nur Äpfel sammeln.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Sammeln einer falschen Frucht führt zu Punktabzug</a:t>
            </a:r>
          </a:p>
          <a:p>
            <a:r>
              <a:rPr lang="de-DE" dirty="0"/>
              <a:t>Team mit den </a:t>
            </a:r>
            <a:r>
              <a:rPr lang="de-DE" b="1" dirty="0"/>
              <a:t>meisten</a:t>
            </a:r>
            <a:r>
              <a:rPr lang="de-DE" dirty="0"/>
              <a:t> </a:t>
            </a:r>
            <a:r>
              <a:rPr lang="de-DE" b="1" dirty="0"/>
              <a:t>richtigen</a:t>
            </a:r>
            <a:r>
              <a:rPr lang="de-DE" dirty="0"/>
              <a:t> Früchten gewinnt</a:t>
            </a:r>
          </a:p>
        </p:txBody>
      </p:sp>
    </p:spTree>
    <p:extLst>
      <p:ext uri="{BB962C8B-B14F-4D97-AF65-F5344CB8AC3E}">
        <p14:creationId xmlns:p14="http://schemas.microsoft.com/office/powerpoint/2010/main" val="228134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09733-8318-425D-3056-19A05CD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Datenauswahl und Videoanforderungen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1FED94-AAC8-722F-EA1D-DBF6817F6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Anzahl der Personen</a:t>
            </a:r>
          </a:p>
          <a:p>
            <a:pPr lvl="1"/>
            <a:r>
              <a:rPr lang="de-DE" dirty="0"/>
              <a:t>verschiedenen Szenarien: 1 Person, 2 Personen, 4 Personen</a:t>
            </a:r>
          </a:p>
          <a:p>
            <a:pPr lvl="1"/>
            <a:r>
              <a:rPr lang="de-DE" dirty="0"/>
              <a:t>Spieler überdecken sich, um „eigene“ Früchte einzusammeln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Hintergrund</a:t>
            </a:r>
          </a:p>
          <a:p>
            <a:pPr lvl="1"/>
            <a:r>
              <a:rPr lang="de-DE" dirty="0"/>
              <a:t>Einfarbige Hintergrund fürs Testen</a:t>
            </a:r>
          </a:p>
          <a:p>
            <a:pPr lvl="1"/>
            <a:r>
              <a:rPr lang="de-DE" dirty="0"/>
              <a:t>Anschließend: Komplexere Hintergründe</a:t>
            </a:r>
          </a:p>
          <a:p>
            <a:pPr marL="914400" lvl="2" indent="0">
              <a:buNone/>
            </a:pPr>
            <a:r>
              <a:rPr lang="de-DE" dirty="0"/>
              <a:t>Zum Beispiel: Straße mit Bäumen, Mensa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									</a:t>
            </a:r>
            <a:r>
              <a:rPr lang="de-DE" sz="5600" dirty="0"/>
              <a:t>…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89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039B21-C7FC-4DF7-0542-FB7782729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050"/>
            <a:ext cx="10515600" cy="5522913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Beleuchtung</a:t>
            </a:r>
          </a:p>
          <a:p>
            <a:pPr lvl="1"/>
            <a:r>
              <a:rPr lang="de-DE" dirty="0"/>
              <a:t>verschiedene Lichtverhältnisse (hell, dunkel)</a:t>
            </a:r>
          </a:p>
          <a:p>
            <a:pPr lvl="1"/>
            <a:endParaRPr lang="de-DE" dirty="0"/>
          </a:p>
          <a:p>
            <a:r>
              <a:rPr lang="de-DE" dirty="0"/>
              <a:t>Bewegung:</a:t>
            </a:r>
          </a:p>
          <a:p>
            <a:pPr lvl="1"/>
            <a:r>
              <a:rPr lang="de-DE" dirty="0"/>
              <a:t>Schnelle Bewegungen - wenn die Spieler sich zu einer Frucht bewegen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Kameraausrichtung</a:t>
            </a:r>
          </a:p>
          <a:p>
            <a:pPr lvl="1"/>
            <a:r>
              <a:rPr lang="de-DE" dirty="0"/>
              <a:t>Von Oben herab</a:t>
            </a:r>
          </a:p>
          <a:p>
            <a:pPr lvl="1"/>
            <a:r>
              <a:rPr lang="de-DE" dirty="0"/>
              <a:t>Von Unten</a:t>
            </a:r>
          </a:p>
          <a:p>
            <a:pPr lvl="1"/>
            <a:r>
              <a:rPr lang="de-DE" dirty="0"/>
              <a:t>Nah dran</a:t>
            </a:r>
          </a:p>
          <a:p>
            <a:pPr lvl="1"/>
            <a:r>
              <a:rPr lang="de-DE" dirty="0"/>
              <a:t>Weit weg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Störeinflüsse</a:t>
            </a:r>
          </a:p>
          <a:p>
            <a:pPr lvl="1"/>
            <a:r>
              <a:rPr lang="de-DE" dirty="0"/>
              <a:t>Rauschen</a:t>
            </a:r>
          </a:p>
          <a:p>
            <a:pPr lvl="1"/>
            <a:r>
              <a:rPr lang="de-DE" dirty="0"/>
              <a:t>Kamerawackeln</a:t>
            </a:r>
            <a:br>
              <a:rPr lang="de-DE" dirty="0"/>
            </a:b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866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Breitbild</PresentationFormat>
  <Paragraphs>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</vt:lpstr>
      <vt:lpstr>Computer Vision  Projekt</vt:lpstr>
      <vt:lpstr>Inhalt </vt:lpstr>
      <vt:lpstr>Spielidee</vt:lpstr>
      <vt:lpstr> Datenauswahl und Videoanforderungen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Elias Adler</dc:creator>
  <cp:lastModifiedBy>Oliver Elias Adler</cp:lastModifiedBy>
  <cp:revision>10</cp:revision>
  <dcterms:created xsi:type="dcterms:W3CDTF">2024-10-17T13:49:50Z</dcterms:created>
  <dcterms:modified xsi:type="dcterms:W3CDTF">2024-10-17T15:49:54Z</dcterms:modified>
</cp:coreProperties>
</file>