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"/>
  </p:notesMaster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4" autoAdjust="0"/>
    <p:restoredTop sz="96327"/>
  </p:normalViewPr>
  <p:slideViewPr>
    <p:cSldViewPr snapToGrid="0">
      <p:cViewPr varScale="1">
        <p:scale>
          <a:sx n="104" d="100"/>
          <a:sy n="104" d="100"/>
        </p:scale>
        <p:origin x="132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7" d="100"/>
          <a:sy n="157" d="100"/>
        </p:scale>
        <p:origin x="597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572-123C-204E-8BB0-13A3740E061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C03B3-E1E2-FF48-A062-C0790FA3C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9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1534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3766F2-38C9-9EAA-ED7E-3DDA127149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571105" y="6465236"/>
            <a:ext cx="2739638" cy="256239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66622E-FFD0-5FE1-4DF2-A60C8815A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595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02085F0-C7D9-45AB-5596-4A63E1F4E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006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B7DE585-22B0-033E-E40C-8036CFF6ED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306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230D801-5FB2-6938-390C-24494D26B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97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999"/>
            <a:ext cx="5181600" cy="49384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6372338-A297-F3E8-0C9B-A5D3348AB9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1273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F03D65C-7D1F-0C51-0177-05C87EAE12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5709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0772-3454-A349-4D8E-655E561A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871459" cy="9504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CEFA4D-3CF0-291A-FB42-4451953A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000" y="1458000"/>
            <a:ext cx="5157787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6AF551-C8A9-88AF-81DE-86BDA1C5F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000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C14AD4-2AAB-4A0C-62BB-E632A634F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58000"/>
            <a:ext cx="5183188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1F609D-146F-3362-7A22-6DF8784EC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343B9E-593B-4C4C-77DC-FE8A987B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721B1A-0867-28D9-A96F-541C3E39C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8E3729-C740-5A70-3E7F-D3CC8DE97A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2E7F6D0F-7A1D-AEE1-3B4C-9294D6432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9703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DE73-8FAD-2103-76D9-33AD9EE5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F7575-6C2B-7FD9-F373-C14D5A3F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8535E6F-B607-29C7-FF72-376D3E48C5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3" name="Grafik 2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4A95C425-444B-4F47-9059-0DC67F36E3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1967" y="617420"/>
            <a:ext cx="1498600" cy="1511300"/>
          </a:xfrm>
          <a:prstGeom prst="rect">
            <a:avLst/>
          </a:prstGeom>
        </p:spPr>
      </p:pic>
      <p:pic>
        <p:nvPicPr>
          <p:cNvPr id="9" name="Grafik 8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10833D06-1CDE-CA48-7B42-9E7AE91AF8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04327" y="4037584"/>
            <a:ext cx="1498600" cy="151130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8A5A457-E462-22D6-2E40-5FF83F9B9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803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DC96AB2-8B5E-8E6B-D051-5CFDD74D9E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346C11D3-5047-C279-ADA8-2787EE6455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9403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D46C9-53FB-D6B1-26AC-72EEDD21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FB9A3B-91FC-6855-C7B8-342BF98E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811" y="987425"/>
            <a:ext cx="6841577" cy="526611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3F89A2-3DEF-A4AC-BCE7-E760065EB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3999" y="1458001"/>
            <a:ext cx="3932237" cy="47955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7FFC1-8A4E-FB8C-6639-711A54B0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82CF50E-4689-45BC-4AAE-DC993E1BDE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ECBF2E2-C2FF-6CA1-0E7E-B5CC76C20E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D4865D36-96CB-2E8B-A986-CE4FC4778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3540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1BECA-92D4-7DE2-BCEA-F5EBDD58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B29C55-8DA3-11A3-EDC8-3F3DDB8AB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88873" y="987425"/>
            <a:ext cx="6866515" cy="5199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8B04B3-D28E-983C-34D1-A2AFC197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9339" y="1458000"/>
            <a:ext cx="3932237" cy="47294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3A37B6-1ECD-610F-176C-FF292162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62199D-1AEB-F098-9E97-F703F707A6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A78474A-3C4C-B425-E134-5E744F4AEE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FA78C465-876C-2E0F-A1C8-1100AAD77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568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000"/>
            <a:ext cx="9319058" cy="142630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F9602DB7-C580-0E34-EE12-7EEC63571D7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47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9DA23-E328-2E0C-B123-483CD614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28ECF8-89F1-664F-6161-29CF45E33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62D244-841C-4966-00BA-BC9D8C6B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6F869E-7CCC-4186-793D-2B41FD4ED9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02490A8-9B89-3052-F057-CFB5B191E0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DB452D88-DAA8-CFFE-FE36-68A725774E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624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473AF0-55F9-E34D-A46C-4804EDA4C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6246A4-268B-9B08-5EDC-215396770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94639C-22C5-AA8C-4C07-F0E8913B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BA3E87-EBF6-0D70-E472-80DE6C35A1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34136BFB-A23C-F415-FA87-AA6AB194AE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5049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091D685-3C03-11AD-9874-9A9E170A055D}"/>
              </a:ext>
            </a:extLst>
          </p:cNvPr>
          <p:cNvSpPr/>
          <p:nvPr userDrawn="1"/>
        </p:nvSpPr>
        <p:spPr>
          <a:xfrm>
            <a:off x="0" y="1155469"/>
            <a:ext cx="1729047" cy="149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noFill/>
              <a:latin typeface="Open Sans" panose="020B0606030504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88E922E-A4BB-F4B7-7AAE-C8B9B5C7E8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EDFABD58-5D37-98DD-A775-111A5576DE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3D0C06DA-AF0A-588E-3B5B-3943D882D4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061767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2814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3056548"/>
            <a:ext cx="10938164" cy="2701874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2473744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8FEC436-B663-6A8B-5913-DF9CE4B85B0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09726" y="1797479"/>
            <a:ext cx="446953" cy="50735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AFFB773F-AE31-4718-1264-EDA92917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932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22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383"/>
            <a:ext cx="9319058" cy="14215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4068A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64088749-15BD-54BF-D25E-C65E515C58A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3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11826B0-450F-2224-26E3-2DD4C564CE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312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615135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61513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2472378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4032255"/>
            <a:ext cx="1672741" cy="4571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FB1027D-1230-7A64-A615-B3E6CDC53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90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40346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C711D60-A38E-85C7-B999-C500F0BA9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D195E2C-99CE-BCBB-7BCF-634489B94C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16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5669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1986856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3546733"/>
            <a:ext cx="1672741" cy="45719"/>
          </a:xfrm>
          <a:prstGeom prst="rect">
            <a:avLst/>
          </a:prstGeom>
        </p:spPr>
      </p:pic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C1241DC3-CEF3-7A58-E3F7-82A047E020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C2E972B-9892-D1ED-553E-FAEF46BBDE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0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267037"/>
            <a:ext cx="10938164" cy="308272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3417881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F408C8B-E4CD-D353-6ED1-07C9068E7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649" y="3531723"/>
            <a:ext cx="10938164" cy="231881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45199D-92EB-2151-2D5E-40E32520C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804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9C9046-FFF3-3572-FAE2-0DDF3146F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1458000"/>
            <a:ext cx="10938164" cy="487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E4D42-A6E5-A373-7628-3E93C34D6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71105" y="6458155"/>
            <a:ext cx="556952" cy="256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D40EA8-0039-AB40-AF6A-0D34585574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elplatzhalter 8">
            <a:extLst>
              <a:ext uri="{FF2B5EF4-FFF2-40B4-BE49-F238E27FC236}">
                <a16:creationId xmlns:a16="http://schemas.microsoft.com/office/drawing/2014/main" id="{87C1E7FB-7126-7E65-E733-523FE2F2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97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2" r:id="rId3"/>
    <p:sldLayoutId id="2147483675" r:id="rId4"/>
    <p:sldLayoutId id="2147483676" r:id="rId5"/>
    <p:sldLayoutId id="2147483662" r:id="rId6"/>
    <p:sldLayoutId id="2147483677" r:id="rId7"/>
    <p:sldLayoutId id="2147483678" r:id="rId8"/>
    <p:sldLayoutId id="2147483679" r:id="rId9"/>
    <p:sldLayoutId id="2147483664" r:id="rId10"/>
    <p:sldLayoutId id="2147483683" r:id="rId11"/>
    <p:sldLayoutId id="2147483682" r:id="rId12"/>
    <p:sldLayoutId id="2147483681" r:id="rId13"/>
    <p:sldLayoutId id="2147483680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3" r:id="rId22"/>
    <p:sldLayoutId id="2147483684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4068A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50000"/>
            <a:lumOff val="50000"/>
          </a:schemeClr>
        </a:buClr>
        <a:buSzPct val="100000"/>
        <a:buFontTx/>
        <a:buBlip>
          <a:blip r:embed="rId26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Tx/>
        <a:buBlip>
          <a:blip r:embed="rId27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IntiQuan">
      <a:dk1>
        <a:srgbClr val="000000"/>
      </a:dk1>
      <a:lt1>
        <a:srgbClr val="FFFFFF"/>
      </a:lt1>
      <a:dk2>
        <a:srgbClr val="4068AF"/>
      </a:dk2>
      <a:lt2>
        <a:srgbClr val="B3BE32"/>
      </a:lt2>
      <a:accent1>
        <a:srgbClr val="B3B3B3"/>
      </a:accent1>
      <a:accent2>
        <a:srgbClr val="3F68AF"/>
      </a:accent2>
      <a:accent3>
        <a:srgbClr val="B2BD32"/>
      </a:accent3>
      <a:accent4>
        <a:srgbClr val="B71A24"/>
      </a:accent4>
      <a:accent5>
        <a:srgbClr val="F7921D"/>
      </a:accent5>
      <a:accent6>
        <a:srgbClr val="F7DA30"/>
      </a:accent6>
      <a:hlink>
        <a:srgbClr val="B2BD32"/>
      </a:hlink>
      <a:folHlink>
        <a:srgbClr val="3273FF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iquan-2023-16" id="{D7EF94A4-5FBA-D544-9371-C98DD4412A09}" vid="{5B29005F-CF3F-DC41-9C76-F5F25D2D28F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intiquan-2023-16</Template>
  <TotalTime>1591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Open Sans</vt:lpstr>
      <vt:lpstr>Symbol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Kaschek</dc:creator>
  <cp:lastModifiedBy>Daniel Kaschek</cp:lastModifiedBy>
  <cp:revision>14</cp:revision>
  <dcterms:created xsi:type="dcterms:W3CDTF">2023-12-20T13:38:35Z</dcterms:created>
  <dcterms:modified xsi:type="dcterms:W3CDTF">2023-12-22T13:44:49Z</dcterms:modified>
</cp:coreProperties>
</file>