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a784f564e6e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a78750e405e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a7875a24c72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79026ce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216d05f9.png"/>
<Relationship Id="rId3" Type="http://schemas.openxmlformats.org/officeDocument/2006/relationships/image" Target="../media/file2a7810abb09c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78fd09ee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6e26a65c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2a783632f07b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a78a453b64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a784850b23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a786a155932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Cars and the time they take to stop (non-QCed)
Daniel Kaschek, IntiQuan
2023-12-22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14:50:27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14:50:28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14:50:26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14:50:26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31</cp:revision>
  <dcterms:created xsi:type="dcterms:W3CDTF">2019-10-14T19:42:36Z</dcterms:created>
  <dcterms:modified xsi:type="dcterms:W3CDTF">2023-12-22T14:50:48Z</dcterms:modified>
</cp:coreProperties>
</file>