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2cad3b5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74380688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7a74da6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3eaa80d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7d64e8e3.png"/>
<Relationship Id="rId3" Type="http://schemas.openxmlformats.org/officeDocument/2006/relationships/image" Target="../media/file2a781074c9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5e9dd8d1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bc0521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19ee729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76926d1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74011da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3485835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2023-12-22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2023-12-22T14:50:56Z</dcterms:modified>
</cp:coreProperties>
</file>