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5927483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5958383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2a782f96dc16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528933c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115f3f8.png"/>
<Relationship Id="rId3" Type="http://schemas.openxmlformats.org/officeDocument/2006/relationships/image" Target="../media/file2a784357eb88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72bf38e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2a784efa2993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4995257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699fb22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19ca534f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1aeb7b11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a7828465c8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2a7824a249d8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2a783bfb30d9.png"/>
<Relationship Id="rId3" Type="http://schemas.openxmlformats.org/officeDocument/2006/relationships/image" Target="../media/file2a78486ef15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2a784b4ff80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534d6da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43a0056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a7847dea70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2023-12-22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2023-12-22 14:51:09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2023-12-22 14:51:10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2023-12-22 14:51:12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2023-12-22 14:51:13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2023-12-22 14:51:15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14:50:26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2023-12-22 14:50:38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2023-12-22T14:51:29Z</dcterms:modified>
</cp:coreProperties>
</file>