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Relationship Id="rId24" Type="http://schemas.openxmlformats.org/officeDocument/2006/relationships/slide" Target="slides/slide19.xml"/>
<Relationship Id="rId25" Type="http://schemas.openxmlformats.org/officeDocument/2006/relationships/slide" Target="slides/slide20.xml"/>
<Relationship Id="rId26" Type="http://schemas.openxmlformats.org/officeDocument/2006/relationships/slide" Target="slides/slide21.xml"/>
<Relationship Id="rId27" Type="http://schemas.openxmlformats.org/officeDocument/2006/relationships/slide" Target="slides/slide22.xml"/>
<Relationship Id="rId28" Type="http://schemas.openxmlformats.org/officeDocument/2006/relationships/slide" Target="slides/slide23.xml"/>
<Relationship Id="rId29" Type="http://schemas.openxmlformats.org/officeDocument/2006/relationships/slide" Target="slides/slide24.xml"/>
<Relationship Id="rId30" Type="http://schemas.openxmlformats.org/officeDocument/2006/relationships/slide" Target="slides/slide2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  <a:noFill/>
        </p:spPr>
        <p:txBody>
          <a:bodyPr anchor="b"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246" y="2894387"/>
            <a:ext cx="8727509" cy="2986295"/>
          </a:xfrm>
        </p:spPr>
        <p:txBody>
          <a:bodyPr lIns="274320"/>
          <a:lstStyle>
            <a:lvl1pPr marL="0" indent="0" algn="l">
              <a:buNone/>
              <a:defRPr sz="1800" b="1">
                <a:solidFill>
                  <a:srgbClr val="2E364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5545252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743" y="1205548"/>
            <a:ext cx="3090052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781584"/>
            <a:ext cx="5545252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432695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05549"/>
            <a:ext cx="4295645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/>
            </a:lvl1pPr>
            <a:lvl2pPr marL="342900" indent="0">
              <a:buFontTx/>
              <a:buNone/>
              <a:defRPr sz="825"/>
            </a:lvl2pPr>
            <a:lvl3pPr marL="685800" indent="0">
              <a:buFontTx/>
              <a:buNone/>
              <a:defRPr sz="788"/>
            </a:lvl3pPr>
            <a:lvl4pPr marL="1028700" indent="0">
              <a:buFontTx/>
              <a:buNone/>
              <a:defRPr sz="750"/>
            </a:lvl4pPr>
            <a:lvl5pPr marL="1371600" indent="0">
              <a:buFontTx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600000" cy="68579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077" y="211015"/>
            <a:ext cx="5202719" cy="5965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2077" y="6352143"/>
            <a:ext cx="429001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17442" y="6352143"/>
            <a:ext cx="907354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E06A6-C5DC-4AFC-93E0-F15658BB43A9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9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1" y="1227552"/>
            <a:ext cx="8736905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3600000" cy="68579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215" y="136524"/>
            <a:ext cx="5208581" cy="5570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95178" y="6356350"/>
            <a:ext cx="4353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8755" y="6356350"/>
            <a:ext cx="907354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6215" y="5816375"/>
            <a:ext cx="5208581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56E5D-4989-4AD2-8760-95534EE12D67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61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2170133" cy="497141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19004" y="1205547"/>
            <a:ext cx="6505792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575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0" y="1205548"/>
            <a:ext cx="5876795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91" y="1227551"/>
            <a:ext cx="8736905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7891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58025" y="6356351"/>
            <a:ext cx="4382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99493" y="6356349"/>
            <a:ext cx="907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E6A07-1CE5-4466-8996-7452A73C8321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7966243" y="6356349"/>
            <a:ext cx="948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6" r:id="rId8"/>
    <p:sldLayoutId id="2147483661" r:id="rId9"/>
    <p:sldLayoutId id="2147483662" r:id="rId10"/>
    <p:sldLayoutId id="2147483663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a78600a76aa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a7828071c4f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a786d00390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2a78631eeb60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2a7830047aea.png"/>
<Relationship Id="rId3" Type="http://schemas.openxmlformats.org/officeDocument/2006/relationships/image" Target="../media/file2a7812c3beb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2a785607f510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2a7860c17378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2a78ae8d113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2a783c0ea8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2a786f54d003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2a78292e42d1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2a784af95a5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image" Target="../media/file2a786ad9343a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2a78273c2ae0.png"/>
<Relationship Id="rId3" Type="http://schemas.openxmlformats.org/officeDocument/2006/relationships/image" Target="../media/file2a782e711a2d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2a7821c72997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a78615b5ce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a787479a123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a785ad32e98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246" y="2894387"/>
            <a:ext cx="8727509" cy="2986295"/>
          </a:xfrm>
        </p:spPr>
        <p:txBody>
          <a:bodyPr/>
          <a:lstStyle/>
          <a:p>
            <a:r>
              <a:rPr/>
              <a:t>IQR Objects (non-QCed)
Daniel Kaschek, IntiQuan
2023-12-22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686630" y="1205547"/>
            <a:ext cx="5238166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2023-12-22 14:50:27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686630" y="1205547"/>
            <a:ext cx="5238166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2023-12-22 14:50:28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3339080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2023-12-22 14:50:30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2170133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2419004" y="1205547"/>
            <a:ext cx="6505792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2023-12-22 14:50:39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2170133" cy="497141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2419004" y="1205547"/>
            <a:ext cx="6505792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2023-12-22 14:50:39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2170133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19004" y="1205547"/>
            <a:ext cx="6505792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The data vie the speed of cars and distances taken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2023-12-22 14:50:39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2170133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2419004" y="1205547"/>
            <a:ext cx="6505792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2023-12-22 14:50:39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2023-12-22 14:51:09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2023-12-22 14:51:09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2023-12-22 14:51:09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2023-12-22 14:51:10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3600000" cy="6857999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716215" y="136524"/>
            <a:ext cx="5208581" cy="557031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16215" y="5816375"/>
            <a:ext cx="5208581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95178" y="6356350"/>
            <a:ext cx="4353577" cy="365125"/>
          </a:xfrm>
        </p:spPr>
        <p:txBody>
          <a:bodyPr/>
          <a:lstStyle/>
          <a:p>
            <a:r>
              <a:rPr/>
              <a:t>IQSlidedeck_IQRobjects.R | Date: 2023-12-22 14:51:12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Cars data set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2"/>
            <a:ext cx="8736905" cy="447928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2023-12-22 14:51:13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/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05547"/>
            <a:ext cx="4326959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/>
          <a:p>
            <a:r>
              <a:rPr/>
              <a:t>File: ../Output/01_test/normal_distributions_longlist.pdf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4629150" y="1205549"/>
            <a:ext cx="4295645" cy="444690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/>
          <a:lstStyle/>
          <a:p>
            <a:r>
              <a:rPr/>
              <a:t>File: ../Output/01_test/normal_distributions_longlist.pdf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2023-12-22 14:51:15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91" y="1227551"/>
            <a:ext cx="8736905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2023-12-22 14:50:26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2023-12-22 14:50:26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2023-12-22 14:50:30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2023-12-22 14:50:31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2023-12-22 14:50:38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Daniel Kaschek</dc:creator>
  <cp:lastModifiedBy>daniel</cp:lastModifiedBy>
  <cp:revision>29</cp:revision>
  <dcterms:created xsi:type="dcterms:W3CDTF">2019-10-14T19:42:36Z</dcterms:created>
  <dcterms:modified xsi:type="dcterms:W3CDTF">2023-12-22T14:51:42Z</dcterms:modified>
</cp:coreProperties>
</file>