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7d4089e2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54fe3d4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220b910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707db5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27ab82b.png"/>
<Relationship Id="rId3" Type="http://schemas.openxmlformats.org/officeDocument/2006/relationships/image" Target="../media/file2a7818f3247a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74f924fd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482f857b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47eb1d6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3e4fc8b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5f1ddc56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4ba65daa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9b144ea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dedf63e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2a7812279b83.png"/>
<Relationship Id="rId3" Type="http://schemas.openxmlformats.org/officeDocument/2006/relationships/image" Target="../media/file2a7818360d0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1af4223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63a904d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7b7fe79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991c49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2023-12-22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2023-12-22T14:52:20Z</dcterms:modified>
</cp:coreProperties>
</file>