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13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8E3729-C740-5A70-3E7F-D3CC8DE97A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535E6F-B607-29C7-FF72-376D3E48C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C96AB2-8B5E-8E6B-D051-5CFDD74D9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CBF2E2-C2FF-6CA1-0E7E-B5CC76C20E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78474A-3C4C-B425-E134-5E744F4AEE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2490A8-9B89-3052-F057-CFB5B191E0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BA3E87-EBF6-0D70-E472-80DE6C35A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8E922E-A4BB-F4B7-7AAE-C8B9B5C7E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2a783f69e5b2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2a783af4171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2a7829506b18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2a784c9fe336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2a78211fc603.png"/>
<Relationship Id="rId3" Type="http://schemas.openxmlformats.org/officeDocument/2006/relationships/image" Target="../media/file2a786fee0a5d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2a7812aacb68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2a789c56f75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2a7877edff2d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2a785421c969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2a78272ca905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2a782a499f7f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2a787c4c421d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a7813b3e6db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file2a78da7d734.png"/>
<Relationship Id="rId3" Type="http://schemas.openxmlformats.org/officeDocument/2006/relationships/image" Target="../media/file2a78621162e8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2a786d344a4f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a783ce7767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a781fca2ead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a781cdabb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/>
          <a:lstStyle/>
          <a:p>
            <a:r>
              <a:rPr/>
              <a:t>2023-12-22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14:50:27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14:50:28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14:51:09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14:51:09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14:51:10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14:51:12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14:51:13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14:50:26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14:50:26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intiquan-2023-16</Template>
  <TotalTime>1591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14</cp:revision>
  <dcterms:created xsi:type="dcterms:W3CDTF">2023-12-20T13:38:35Z</dcterms:created>
  <dcterms:modified xsi:type="dcterms:W3CDTF">2023-12-22T14:52:33Z</dcterms:modified>
</cp:coreProperties>
</file>