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a811c31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186c1db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2293f29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6af1ed5d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7d76c505.png"/>
<Relationship Id="rId3" Type="http://schemas.openxmlformats.org/officeDocument/2006/relationships/image" Target="../media/filecd24ca191a4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2ec1542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37bf56bc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cd2562584c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cd215d05da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cd2150ae75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cd2384434bc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Cars and the time they take to stop (non-QCed)
Daniel Kaschek, IntiQuan
2024-01-12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2024-01-12 18:15:33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2024-01-12T18:15:43Z</dcterms:modified>
</cp:coreProperties>
</file>