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6327"/>
  </p:normalViewPr>
  <p:slideViewPr>
    <p:cSldViewPr snapToGrid="0">
      <p:cViewPr varScale="1">
        <p:scale>
          <a:sx n="104" d="100"/>
          <a:sy n="104" d="100"/>
        </p:scale>
        <p:origin x="132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Relationship Id="rId14" Type="http://schemas.openxmlformats.org/officeDocument/2006/relationships/slide" Target="slides/slide8.xml"/>
<Relationship Id="rId15" Type="http://schemas.openxmlformats.org/officeDocument/2006/relationships/slide" Target="slides/slide9.xml"/>
<Relationship Id="rId16" Type="http://schemas.openxmlformats.org/officeDocument/2006/relationships/slide" Target="slides/slide10.xml"/>
<Relationship Id="rId17" Type="http://schemas.openxmlformats.org/officeDocument/2006/relationships/slide" Target="slides/slide11.xml"/>
<Relationship Id="rId18" Type="http://schemas.openxmlformats.org/officeDocument/2006/relationships/slide" Target="slides/slide12.xml"/>
<Relationship Id="rId19" Type="http://schemas.openxmlformats.org/officeDocument/2006/relationships/slide" Target="slides/slide13.xml"/>
<Relationship Id="rId20" Type="http://schemas.openxmlformats.org/officeDocument/2006/relationships/slide" Target="slides/slide14.xml"/>
<Relationship Id="rId21" Type="http://schemas.openxmlformats.org/officeDocument/2006/relationships/slide" Target="slides/slide15.xml"/>
<Relationship Id="rId22" Type="http://schemas.openxmlformats.org/officeDocument/2006/relationships/slide" Target="slides/slide16.xml"/>
<Relationship Id="rId23" Type="http://schemas.openxmlformats.org/officeDocument/2006/relationships/slide" Target="slides/slide17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12/22/2023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AE09CA6-2D8D-12EA-1C0C-5C9596FC8A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08E3729-C740-5A70-3E7F-D3CC8DE97A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535E6F-B607-29C7-FF72-376D3E48C5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DC96AB2-8B5E-8E6B-D051-5CFDD74D9E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ECBF2E2-C2FF-6CA1-0E7E-B5CC76C20E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A78474A-3C4C-B425-E134-5E744F4AEE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02490A8-9B89-3052-F057-CFB5B191E0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3BA3E87-EBF6-0D70-E472-80DE6C35A1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88E922E-A4BB-F4B7-7AAE-C8B9B5C7E8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4B7BCB-6D2D-DB8B-F77D-6F5AED2D97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23137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cd21a2c9fd5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cd23babe3a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cd26411cfd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cd21304b0d4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cd27b8f1651.png"/>
<Relationship Id="rId3" Type="http://schemas.openxmlformats.org/officeDocument/2006/relationships/image" Target="../media/filecd246b49bb8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cd210b2b0b7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cd2141119d1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cd25ab4257b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cd213936876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cd24056821f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cd235c384c8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/>
          <a:p>
            <a:r>
              <a:rPr/>
              <a:t>Cars and the time they take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/>
          <a:lstStyle/>
          <a:p>
            <a:r>
              <a:rPr/>
              <a:t>2024-01-12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Author Placeholder 6"/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/>
          <a:lstStyle/>
          <a:p>
            <a:r>
              <a:rPr/>
              <a:t>Daniel Kaschek, IntiQuan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18:15:34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873350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18:15:27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2024-01-12 18:15:33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intiquan-2023-16</Template>
  <TotalTime>1591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14</cp:revision>
  <dcterms:created xsi:type="dcterms:W3CDTF">2023-12-20T13:38:35Z</dcterms:created>
  <dcterms:modified xsi:type="dcterms:W3CDTF">2024-01-12T18:15:52Z</dcterms:modified>
</cp:coreProperties>
</file>