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302fdfa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50ea203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626345d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4551d3cf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696d7a9c.png"/>
<Relationship Id="rId3" Type="http://schemas.openxmlformats.org/officeDocument/2006/relationships/image" Target="../media/filecd272e573e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5f18837a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116343cf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7f7eec4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665ceb60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384ccaa1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1584d354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6fd8e573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cd2323b2f6a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c252242.png"/>
<Relationship Id="rId3" Type="http://schemas.openxmlformats.org/officeDocument/2006/relationships/image" Target="../media/filecd26d3b1a4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4ca3aea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cd232eb79a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cd2749aabaf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cd277b7234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 (non-QCed)
Daniel Kaschek, IntiQuan
2024-01-12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18:16:05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2024-01-12 18:16:07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18:16:09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2024-01-12 18:16:10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2024-01-12T18:16:23Z</dcterms:modified>
</cp:coreProperties>
</file>