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39884db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280f20b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381fb66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55889c4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8f32d9b.png"/>
<Relationship Id="rId3" Type="http://schemas.openxmlformats.org/officeDocument/2006/relationships/image" Target="../media/filecd26a8d333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6e518ba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3a299c9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46c9a45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61601ee2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3fb00886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1f2d9afe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56103e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cd235eefb5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71b98aba.png"/>
<Relationship Id="rId3" Type="http://schemas.openxmlformats.org/officeDocument/2006/relationships/image" Target="../media/filecd25825eb7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446cd3c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182ca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3e974a6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6330a02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2024-01-12 18:16:07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18:16:10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2024-01-12T18:16:36Z</dcterms:modified>
</cp:coreProperties>
</file>