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13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8E3729-C740-5A70-3E7F-D3CC8DE97A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535E6F-B607-29C7-FF72-376D3E48C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C96AB2-8B5E-8E6B-D051-5CFDD74D9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CBF2E2-C2FF-6CA1-0E7E-B5CC76C20E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78474A-3C4C-B425-E134-5E744F4AEE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2490A8-9B89-3052-F057-CFB5B191E0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BA3E87-EBF6-0D70-E472-80DE6C35A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8E922E-A4BB-F4B7-7AAE-C8B9B5C7E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cd271aac0e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cd27ac77083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cd25d94a4ee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cd23cae7cda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cd2178f0127.png"/>
<Relationship Id="rId3" Type="http://schemas.openxmlformats.org/officeDocument/2006/relationships/image" Target="../media/filecd24cefdb47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cd272b3be45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cd2635fa2b7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cd22666055f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cd237fcc30b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cd263e6282f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cd2d80cca0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cd2e2051a3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cd273c018c4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filecd230f81562.png"/>
<Relationship Id="rId3" Type="http://schemas.openxmlformats.org/officeDocument/2006/relationships/image" Target="../media/filecd221c8c5e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cd248d771c0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cd2757464f9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cd23fb61633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cd224081e98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/>
          <a:lstStyle/>
          <a:p>
            <a:r>
              <a:rPr/>
              <a:t>2024-01-12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18:16:04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18:16:04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18:16:05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18:16:07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18:16:09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2024-01-12 18:16:10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intiquan-2023-16</Template>
  <TotalTime>1591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14</cp:revision>
  <dcterms:created xsi:type="dcterms:W3CDTF">2023-12-20T13:38:35Z</dcterms:created>
  <dcterms:modified xsi:type="dcterms:W3CDTF">2024-01-12T18:17:16Z</dcterms:modified>
</cp:coreProperties>
</file>