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50761e7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49b19a1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7ab0ba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71dba8c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312a8a38.png"/>
<Relationship Id="rId3" Type="http://schemas.openxmlformats.org/officeDocument/2006/relationships/image" Target="../media/filecd2767ae13f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67e7022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30af554a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383df7f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ca13d9a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7ba1db5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6cb30b0e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4c0e79fa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169b3a61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cd253bd4134.png"/>
<Relationship Id="rId3" Type="http://schemas.openxmlformats.org/officeDocument/2006/relationships/image" Target="../media/filecd2548ed1ee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6521039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11dadab2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364a759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6891081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2024-01-12T18:17:29Z</dcterms:modified>
</cp:coreProperties>
</file>