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cd264ecea77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cd21918c2ab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cd21fdd1ac4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6278e58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2f233264.png"/>
<Relationship Id="rId3" Type="http://schemas.openxmlformats.org/officeDocument/2006/relationships/image" Target="../media/filecd226d59e49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102858cc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1f17e47a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78519638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4291c453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6588ae3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c212f16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cd21679c57f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d214cff35f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filecd21a3f376b.png"/>
<Relationship Id="rId3" Type="http://schemas.openxmlformats.org/officeDocument/2006/relationships/image" Target="../media/filecd244e4d2e3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309933c6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cd23b5fb55e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cd213dac2fe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cd257349d44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/>
          <a:lstStyle/>
          <a:p>
            <a:r>
              <a:rPr/>
              <a:t>2024-01-12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14</cp:revision>
  <dcterms:created xsi:type="dcterms:W3CDTF">2023-12-20T13:38:35Z</dcterms:created>
  <dcterms:modified xsi:type="dcterms:W3CDTF">2024-01-12T18:17:42Z</dcterms:modified>
</cp:coreProperties>
</file>