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5359a250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3c9bab2e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e6005c2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49fedf65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5d9e631e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4210ec25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5a84881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25</cp:revision>
  <dcterms:created xsi:type="dcterms:W3CDTF">2019-10-14T19:42:36Z</dcterms:created>
  <dcterms:modified xsi:type="dcterms:W3CDTF">2021-01-11T17:08:26Z</dcterms:modified>
</cp:coreProperties>
</file>