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7921120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4f46562e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679f4f9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3a063204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470eb417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14b2fdcc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62a0849b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ed70e352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44dd7bf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43d1831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126693da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2028392f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17:08:38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17:08:39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17:08:09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17:08:16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2021-01-11T17:08:50Z</dcterms:modified>
</cp:coreProperties>
</file>