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79cb731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34064a0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49c7339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78cef46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7037bc2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43c30410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6891e3a6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ed14eccc3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303ab4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3ef63a1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446d69d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7231b5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17:08:38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17:08:39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17:08:16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25</cp:revision>
  <dcterms:created xsi:type="dcterms:W3CDTF">2019-10-14T19:42:36Z</dcterms:created>
  <dcterms:modified xsi:type="dcterms:W3CDTF">2021-01-11T17:09:02Z</dcterms:modified>
</cp:coreProperties>
</file>