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0000A00000000000000" pitchFamily="50" charset="0"/>
      <p:bold r:id="rId7"/>
    </p:embeddedFont>
    <p:embeddedFont>
      <p:font typeface="Mont Light" panose="00000500000000000000" pitchFamily="50" charset="0"/>
      <p:regular r:id="rId8"/>
    </p:embeddedFont>
    <p:embeddedFont>
      <p:font typeface="Mont Light" panose="00000500000000000000" pitchFamily="50" charset="0"/>
      <p:regular r:id="rId8"/>
    </p:embeddedFont>
    <p:embeddedFont>
      <p:font typeface="Open Sans" panose="020B0606030504020204" pitchFamily="3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8" Type="http://schemas.openxmlformats.org/officeDocument/2006/relationships/font" Target="fonts/font6.fntdata"/>
<Relationship Id="rId13" Type="http://schemas.openxmlformats.org/officeDocument/2006/relationships/tableStyles" Target="tableStyles.xml"/>
<Relationship Id="rId3" Type="http://schemas.openxmlformats.org/officeDocument/2006/relationships/font" Target="fonts/font1.fntdata"/>
<Relationship Id="rId7" Type="http://schemas.openxmlformats.org/officeDocument/2006/relationships/font" Target="fonts/font5.fntdata"/>
<Relationship Id="rId12" Type="http://schemas.openxmlformats.org/officeDocument/2006/relationships/theme" Target="theme/theme1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font" Target="fonts/font4.fntdata"/>
<Relationship Id="rId11" Type="http://schemas.openxmlformats.org/officeDocument/2006/relationships/viewProps" Target="viewProps.xml"/>
<Relationship Id="rId5" Type="http://schemas.openxmlformats.org/officeDocument/2006/relationships/font" Target="fonts/font3.fntdata"/>
<Relationship Id="rId10" Type="http://schemas.openxmlformats.org/officeDocument/2006/relationships/presProps" Target="presProps.xml"/>
<Relationship Id="rId4" Type="http://schemas.openxmlformats.org/officeDocument/2006/relationships/font" Target="fonts/font2.fntdata"/>
<Relationship Id="rId9" Type="http://schemas.openxmlformats.org/officeDocument/2006/relationships/font" Target="fonts/font7.fntdata"/>
<Relationship Id="rId14" Type="http://schemas.openxmlformats.org/officeDocument/2006/relationships/slide" Target="slides/slide1.xml"/>
<Relationship Id="rId15" Type="http://schemas.openxmlformats.org/officeDocument/2006/relationships/slide" Target="slides/slide2.xml"/>
<Relationship Id="rId16" Type="http://schemas.openxmlformats.org/officeDocument/2006/relationships/slide" Target="slides/slide3.xml"/>
<Relationship Id="rId17" Type="http://schemas.openxmlformats.org/officeDocument/2006/relationships/slide" Target="slides/slide4.xml"/>
<Relationship Id="rId18" Type="http://schemas.openxmlformats.org/officeDocument/2006/relationships/slide" Target="slides/slide5.xml"/>
<Relationship Id="rId19" Type="http://schemas.openxmlformats.org/officeDocument/2006/relationships/slide" Target="slides/slide6.xml"/>
<Relationship Id="rId20" Type="http://schemas.openxmlformats.org/officeDocument/2006/relationships/slide" Target="slides/slide7.xml"/>
<Relationship Id="rId21" Type="http://schemas.openxmlformats.org/officeDocument/2006/relationships/slide" Target="slides/slide8.xml"/>
<Relationship Id="rId22" Type="http://schemas.openxmlformats.org/officeDocument/2006/relationships/slide" Target="slides/slide9.xml"/>
<Relationship Id="rId23" Type="http://schemas.openxmlformats.org/officeDocument/2006/relationships/slide" Target="slides/slide10.xml"/>
<Relationship Id="rId24" Type="http://schemas.openxmlformats.org/officeDocument/2006/relationships/slide" Target="slides/slide11.xml"/>
<Relationship Id="rId25" Type="http://schemas.openxmlformats.org/officeDocument/2006/relationships/slide" Target="slides/slide12.xml"/>
<Relationship Id="rId26" Type="http://schemas.openxmlformats.org/officeDocument/2006/relationships/slide" Target="slides/slide13.xml"/>
<Relationship Id="rId27" Type="http://schemas.openxmlformats.org/officeDocument/2006/relationships/slide" Target="slides/slide14.xml"/>
<Relationship Id="rId28" Type="http://schemas.openxmlformats.org/officeDocument/2006/relationships/slide" Target="slides/slide15.xml"/>
<Relationship Id="rId29" Type="http://schemas.openxmlformats.org/officeDocument/2006/relationships/slide" Target="slides/slide16.xml"/>
<Relationship Id="rId30" Type="http://schemas.openxmlformats.org/officeDocument/2006/relationships/slide" Target="slides/slide17.xml"/>
<Relationship Id="rId31" Type="http://schemas.openxmlformats.org/officeDocument/2006/relationships/slide" Target="slides/slide18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78FE3-DB01-4D8B-94BE-F31B6ED9B2F4}" type="datetimeFigureOut">
              <a:rPr lang="en-CH" smtClean="0"/>
              <a:t>11/01/2021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8F61-52A3-4284-9341-9F7F1FB9AE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828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FBCEB5F2-5789-4716-B16C-695A60A95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15928"/>
          <a:stretch/>
        </p:blipFill>
        <p:spPr>
          <a:xfrm>
            <a:off x="0" y="2037"/>
            <a:ext cx="12192000" cy="6855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21" y="1191716"/>
            <a:ext cx="11636679" cy="1047631"/>
          </a:xfrm>
          <a:noFill/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21" y="2420484"/>
            <a:ext cx="11636679" cy="644842"/>
          </a:xfrm>
        </p:spPr>
        <p:txBody>
          <a:bodyPr lIns="274320"/>
          <a:lstStyle>
            <a:lvl1pPr marL="0" indent="0" algn="l">
              <a:buNone/>
              <a:defRPr sz="2000" b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5BA-A7CE-4DE4-BA4E-04DE13CAAB29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47AF7-CA6D-4D68-BEDE-E39BE46ACCE1}"/>
              </a:ext>
            </a:extLst>
          </p:cNvPr>
          <p:cNvSpPr/>
          <p:nvPr userDrawn="1"/>
        </p:nvSpPr>
        <p:spPr>
          <a:xfrm>
            <a:off x="0" y="0"/>
            <a:ext cx="12192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51342-4643-434D-AEC3-43D20DCFDECF}"/>
              </a:ext>
            </a:extLst>
          </p:cNvPr>
          <p:cNvSpPr txBox="1"/>
          <p:nvPr userDrawn="1"/>
        </p:nvSpPr>
        <p:spPr>
          <a:xfrm>
            <a:off x="9926906" y="122738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B71B-036A-4BEC-86F0-EDFEFDE2EF08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B7B7-0FF3-4A2C-AC43-F7175C6B92C9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2BB3-4412-471D-9666-F484886DD79A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60FB-AFF6-4091-BC6E-B2ACC558447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0F0C-73CD-4F55-8075-41C6738BAAA7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DA7-737D-42F6-A80F-11BC05D68277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8A43-9742-48CA-9491-6C2FDC78AC32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247-5EB7-40A1-AFD7-5FD82AF1AAB3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174-1282-44A5-AC8B-21F286D386F9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CF08-CE9A-4644-A888-AE2F1DE5AE92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3D6F-CADA-4CBB-9BC8-C824FEFDF3AA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91A6-8F2B-4188-87A0-8AB8D22BFD0F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3222-261B-441B-9B30-86BFAF809E5B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7F57-8D2D-42BA-B55A-90D445C5E320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8070" y="6356349"/>
            <a:ext cx="1432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5ACC-A649-4413-919F-39E0D17FFCDE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875" y="6356350"/>
            <a:ext cx="749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21" y="6356349"/>
            <a:ext cx="7390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FC9EE-2EB0-49E6-A6F0-D9954F3CD3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0942" t="14424" r="10940" b="34605"/>
          <a:stretch/>
        </p:blipFill>
        <p:spPr>
          <a:xfrm>
            <a:off x="10392278" y="6390879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2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edf916e11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ed685b58d2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ed7514eec4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ed3f56d129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ed3e015905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ed687b1cc1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ed37d3a7f2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Relationship Id="rId2" Type="http://schemas.openxmlformats.org/officeDocument/2006/relationships/image" Target="../media/file2ed4f2a7b2d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ed219a53a3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ed4ac008aa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ed72b3f1ff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ed2bac3406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521" y="1191716"/>
            <a:ext cx="11636679" cy="1047631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521" y="2420484"/>
            <a:ext cx="11636679" cy="644842"/>
          </a:xfrm>
        </p:spPr>
        <p:txBody>
          <a:bodyPr/>
          <a:lstStyle/>
          <a:p>
            <a:r>
              <a:rPr/>
              <a:t>IQR Objects
Daniel Kaschek, IntiQuan
2021-01-11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17:08:06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17:08:07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17:08:08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2021-01-11 17:08:37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2021-01-11 17:08:37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2021-01-11 17:08:37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2021-01-11 17:08:38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2021-01-11 17:08:39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17:08:05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17:08:05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17:08:09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17:08:10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17:08:16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Mont Light</vt:lpstr>
      <vt:lpstr>Open Sans</vt:lpstr>
      <vt:lpstr>Calibri</vt:lpstr>
      <vt:lpstr>Mont Light</vt:lpstr>
      <vt:lpstr>Wingdings</vt:lpstr>
      <vt:lpstr>Arial</vt:lpstr>
      <vt:lpstr>Mont Heavy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26</cp:revision>
  <dcterms:created xsi:type="dcterms:W3CDTF">2019-10-14T19:42:36Z</dcterms:created>
  <dcterms:modified xsi:type="dcterms:W3CDTF">2021-01-11T17:09:13Z</dcterms:modified>
</cp:coreProperties>
</file>