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tableStyles" Target="tableStyle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viewProps" Target="viewProps.xml"/>
<Relationship Id="rId5" Type="http://schemas.openxmlformats.org/officeDocument/2006/relationships/font" Target="fonts/font3.fntdata"/>
<Relationship Id="rId10" Type="http://schemas.openxmlformats.org/officeDocument/2006/relationships/presProps" Target="presProps.xml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Relationship Id="rId21" Type="http://schemas.openxmlformats.org/officeDocument/2006/relationships/slide" Target="slides/slide8.xml"/>
<Relationship Id="rId22" Type="http://schemas.openxmlformats.org/officeDocument/2006/relationships/slide" Target="slides/slide9.xml"/>
<Relationship Id="rId23" Type="http://schemas.openxmlformats.org/officeDocument/2006/relationships/slide" Target="slides/slide10.xml"/>
<Relationship Id="rId24" Type="http://schemas.openxmlformats.org/officeDocument/2006/relationships/slide" Target="slides/slide11.xml"/>
<Relationship Id="rId25" Type="http://schemas.openxmlformats.org/officeDocument/2006/relationships/slide" Target="slides/slide12.xml"/>
<Relationship Id="rId26" Type="http://schemas.openxmlformats.org/officeDocument/2006/relationships/slide" Target="slides/slide13.xml"/>
<Relationship Id="rId27" Type="http://schemas.openxmlformats.org/officeDocument/2006/relationships/slide" Target="slides/slide14.xml"/>
<Relationship Id="rId28" Type="http://schemas.openxmlformats.org/officeDocument/2006/relationships/slide" Target="slides/slide15.xml"/>
<Relationship Id="rId29" Type="http://schemas.openxmlformats.org/officeDocument/2006/relationships/slide" Target="slides/slide16.xml"/>
<Relationship Id="rId30" Type="http://schemas.openxmlformats.org/officeDocument/2006/relationships/slide" Target="slides/slide17.xml"/>
<Relationship Id="rId31" Type="http://schemas.openxmlformats.org/officeDocument/2006/relationships/slide" Target="slides/slide18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5"/>
            <a:ext cx="8727509" cy="644842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47d60ef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d0f75d0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27e46fe9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2802b10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1958bd96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aeb321a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2ce4e03d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2ed6155259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1d089349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68f51c38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43561e3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538fb31f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161" y="2273875"/>
            <a:ext cx="872750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17:08:06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17:08:07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47923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17:08:08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17:08:38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17:08:39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17:08:05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17:08:05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17:08:09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17:08:10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17:08:16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Mont Light</vt:lpstr>
      <vt:lpstr>Open Sans</vt:lpstr>
      <vt:lpstr>Calibri</vt:lpstr>
      <vt:lpstr>Wingdings</vt:lpstr>
      <vt:lpstr>Mont Heavy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30</cp:revision>
  <dcterms:created xsi:type="dcterms:W3CDTF">2019-10-14T19:42:36Z</dcterms:created>
  <dcterms:modified xsi:type="dcterms:W3CDTF">2021-01-11T17:09:25Z</dcterms:modified>
</cp:coreProperties>
</file>