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D67-8C94-46E8-9267-E8C9DBE68300}"/>
              </a:ext>
            </a:extLst>
          </p:cNvPr>
          <p:cNvSpPr txBox="1"/>
          <p:nvPr userDrawn="1"/>
        </p:nvSpPr>
        <p:spPr>
          <a:xfrm>
            <a:off x="10781608" y="6352141"/>
            <a:ext cx="111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9FA82E"/>
                </a:solidFill>
              </a:rPr>
              <a:t>IQR</a:t>
            </a:r>
            <a:r>
              <a:rPr lang="en-US" sz="2000" b="1" dirty="0" err="1"/>
              <a:t>tools</a:t>
            </a:r>
            <a:endParaRPr lang="en-CH" sz="2000" b="1" dirty="0"/>
          </a:p>
        </p:txBody>
      </p:sp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23</cp:revision>
  <dcterms:created xsi:type="dcterms:W3CDTF">2019-10-14T19:42:36Z</dcterms:created>
  <dcterms:modified xsi:type="dcterms:W3CDTF">2019-11-08T12:45:29Z</dcterms:modified>
</cp:coreProperties>
</file>