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EADE788-829D-42F3-B3F1-2578379EDC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" y="2668"/>
            <a:ext cx="12192000" cy="274032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2870200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4714875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schmihek\Desktop\DRIVE\01 RESTRICTED\01 ADMINISTRATION\01 IntiQuan GmbH\04 CORPORATE DESIGN\LOGO\logo_intiquan_weiss.png">
            <a:extLst>
              <a:ext uri="{FF2B5EF4-FFF2-40B4-BE49-F238E27FC236}">
                <a16:creationId xmlns:a16="http://schemas.microsoft.com/office/drawing/2014/main" id="{6A0EB03A-03AE-4EBB-A6E2-97B93C1822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55" y="6385670"/>
            <a:ext cx="1464289" cy="3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22</cp:revision>
  <dcterms:created xsi:type="dcterms:W3CDTF">2019-10-14T19:42:36Z</dcterms:created>
  <dcterms:modified xsi:type="dcterms:W3CDTF">2019-11-08T12:43:07Z</dcterms:modified>
</cp:coreProperties>
</file>