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4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7660" y="1049713"/>
            <a:ext cx="11636679" cy="1752600"/>
          </a:xfrm>
          <a:noFill/>
        </p:spPr>
        <p:txBody>
          <a:bodyPr anchor="b">
            <a:normAutofit/>
          </a:bodyPr>
          <a:lstStyle>
            <a:lvl1pPr algn="l">
              <a:defRPr sz="48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660" y="2894388"/>
            <a:ext cx="11636679" cy="644842"/>
          </a:xfrm>
        </p:spPr>
        <p:txBody>
          <a:bodyPr lIns="274320"/>
          <a:lstStyle>
            <a:lvl1pPr marL="0" indent="0" algn="l">
              <a:buNone/>
              <a:defRPr sz="2400" b="1">
                <a:solidFill>
                  <a:srgbClr val="2E364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1"/>
            <a:ext cx="8580329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0521" y="1227551"/>
            <a:ext cx="11649206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816374"/>
            <a:ext cx="11649206" cy="365125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100"/>
            </a:lvl2pPr>
            <a:lvl3pPr marL="914400" indent="0">
              <a:buNone/>
              <a:defRPr sz="105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7"/>
            <a:ext cx="5727527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72201" y="5731330"/>
            <a:ext cx="572752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521" y="5781584"/>
            <a:ext cx="5769279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0521" y="1205547"/>
            <a:ext cx="576927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205548"/>
            <a:ext cx="5727527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0825" y="5781584"/>
            <a:ext cx="5768975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200"/>
            </a:lvl1pPr>
            <a:lvl2pPr marL="457200" indent="0">
              <a:buFont typeface="Arial" panose="020B0604020202020204" pitchFamily="34" charset="0"/>
              <a:buNone/>
              <a:defRPr sz="1100"/>
            </a:lvl2pPr>
            <a:lvl3pPr marL="914400" indent="0">
              <a:buFont typeface="Arial" panose="020B0604020202020204" pitchFamily="34" charset="0"/>
              <a:buNone/>
              <a:defRPr sz="1050"/>
            </a:lvl3pPr>
            <a:lvl4pPr marL="1371600" indent="0">
              <a:buFont typeface="Arial" panose="020B0604020202020204" pitchFamily="34" charset="0"/>
              <a:buNone/>
              <a:defRPr sz="1000"/>
            </a:lvl4pPr>
            <a:lvl5pPr marL="18288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5781675"/>
            <a:ext cx="5727700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1200"/>
            </a:lvl1pPr>
            <a:lvl2pPr marL="457200" indent="0">
              <a:buFontTx/>
              <a:buNone/>
              <a:defRPr sz="1100"/>
            </a:lvl2pPr>
            <a:lvl3pPr marL="914400" indent="0">
              <a:buFontTx/>
              <a:buNone/>
              <a:defRPr sz="1050"/>
            </a:lvl3pPr>
            <a:lvl4pPr marL="1371600" indent="0">
              <a:buFontTx/>
              <a:buNone/>
              <a:defRPr sz="1000"/>
            </a:lvl4pPr>
            <a:lvl5pPr marL="1828800" indent="0">
              <a:buFontTx/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521" y="1227551"/>
            <a:ext cx="11649206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50521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11/8/2019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44033" y="6356350"/>
            <a:ext cx="5842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99323" y="6356348"/>
            <a:ext cx="12098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0D9D67-8C94-46E8-9267-E8C9DBE68300}"/>
              </a:ext>
            </a:extLst>
          </p:cNvPr>
          <p:cNvSpPr txBox="1"/>
          <p:nvPr userDrawn="1"/>
        </p:nvSpPr>
        <p:spPr>
          <a:xfrm>
            <a:off x="10781608" y="6352141"/>
            <a:ext cx="1118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>
                <a:solidFill>
                  <a:srgbClr val="9FA82E"/>
                </a:solidFill>
              </a:rPr>
              <a:t>IQR</a:t>
            </a:r>
            <a:r>
              <a:rPr lang="en-US" sz="2000" b="1" dirty="0" err="1"/>
              <a:t>tools</a:t>
            </a:r>
            <a:endParaRPr lang="en-CH" sz="2000" b="1" dirty="0"/>
          </a:p>
        </p:txBody>
      </p:sp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61" r:id="rId6"/>
    <p:sldLayoutId id="2147483662" r:id="rId7"/>
    <p:sldLayoutId id="2147483663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7c257fd8d59.png"/></Relationships>
</file>

<file path=ppt/slides/_rels/slide11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7c24921a895.png"/></Relationships>
</file>

<file path=ppt/slides/_rels/slide1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file7c25587ca7b.png"/></Relationships>
</file>

<file path=ppt/slides/_rels/slide2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file7c27345b951.png"/></Relationships>
</file>

<file path=ppt/slides/_rels/slide6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c275392502.png"/></Relationships>
</file>

<file path=ppt/slides/_rels/slide7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c21ee982df.png"/></Relationships>
</file>

<file path=ppt/slides/_rels/slide8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file7c2713b2669.png"/></Relationships>
</file>

<file path=ppt/slides/_rels/slide9.xml.rels><?xml version="1.0" encoding="UTF-8" standalone="yes"?>
<Relationships 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 rot="-0">
            <a:off x="277660" y="1049713"/>
            <a:ext cx="11636679" cy="1752600"/>
          </a:xfrm>
        </p:spPr>
        <p:txBody>
          <a:bodyPr/>
          <a:lstStyle/>
          <a:p>
            <a:r>
              <a:rPr/>
              <a:t>My first slidedeck with IQSlides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-0">
            <a:off x="277660" y="2894388"/>
            <a:ext cx="11636679" cy="644842"/>
          </a:xfrm>
        </p:spPr>
        <p:txBody>
          <a:bodyPr/>
          <a:lstStyle/>
          <a:p>
            <a:r>
              <a:rPr/>
              <a:t>Cars and the time they take to stop
Daniel Kaschek, IntiQuan
2019-11-20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11:15:31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7"/>
            <a:ext cx="5727527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05547"/>
            <a:ext cx="5769279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 rot="-0">
            <a:off x="6172199" y="1205547"/>
            <a:ext cx="5727527" cy="4971416"/>
          </a:xfrm>
        </p:spPr>
        <p:txBody>
          <a:bodyPr/>
          <a:lstStyle/>
          <a:p>
            <a:r>
              <a:rPr/>
              <a:t/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Bullet point with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bold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and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italic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bullet point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Indented by two spaces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pPr lvl="1"/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Another one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And back to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i="1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really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="1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outer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 level</a:t>
            </a:r>
          </a:p>
          <a:p xmlns:a="http://schemas.openxmlformats.org/drawingml/2006/main" xmlns:r="http://schemas.openxmlformats.org/officeDocument/2006/relationships" xmlns:p="http://schemas.openxmlformats.org/presentationml/2006/main"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"/>
                <a:cs typeface=""/>
              </a:rPr>
              <a:t>Some sort of formula 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 xmlns:a="http://schemas.openxmlformats.org/drawingml/2006/main" xmlns:r="http://schemas.openxmlformats.org/officeDocument/2006/relationships" xmlns:p="http://schemas.openxmlformats.org/presentationml/2006/main">
              <a:rPr cap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-0">
            <a:off x="250521" y="1227551"/>
            <a:ext cx="11649206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rot="-0">
            <a:off x="250521" y="1205547"/>
            <a:ext cx="576927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6172199" y="1205548"/>
            <a:ext cx="5727527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 rot="-0">
            <a:off x="6172201" y="5731330"/>
            <a:ext cx="572752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11:15:35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0"/>
            <a:ext cx="12192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/>
          <p:nvPr/>
        </p:nvPicPr>
        <p:blipFill>
          <a:blip cstate="print" r:embed="rId2"/>
          <a:stretch>
            <a:fillRect/>
          </a:stretch>
        </p:blipFill>
        <p:spPr>
          <a:xfrm>
            <a:off x="250521" y="1227551"/>
            <a:ext cx="11649206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 rot="-0">
            <a:off x="3144033" y="6356350"/>
            <a:ext cx="5842763" cy="365125"/>
          </a:xfrm>
        </p:spPr>
        <p:txBody>
          <a:bodyPr/>
          <a:lstStyle/>
          <a:p>
            <a:r>
              <a:rPr/>
              <a:t>IQSlidedeck.R | Date: 2020-04-23 11:15:40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 rot="-0">
            <a:off x="0" y="2212521"/>
            <a:ext cx="8580329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23</cp:revision>
  <dcterms:created xsi:type="dcterms:W3CDTF">2019-10-14T19:42:36Z</dcterms:created>
  <dcterms:modified xsi:type="dcterms:W3CDTF">2020-04-23T11:15:49Z</dcterms:modified>
</cp:coreProperties>
</file>