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D67-8C94-46E8-9267-E8C9DBE68300}"/>
              </a:ext>
            </a:extLst>
          </p:cNvPr>
          <p:cNvSpPr txBox="1"/>
          <p:nvPr userDrawn="1"/>
        </p:nvSpPr>
        <p:spPr>
          <a:xfrm>
            <a:off x="10781608" y="6352141"/>
            <a:ext cx="1118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9FA82E"/>
                </a:solidFill>
              </a:rPr>
              <a:t>IQR</a:t>
            </a:r>
            <a:r>
              <a:rPr lang="en-US" sz="2000" b="1" dirty="0" err="1"/>
              <a:t>tools</a:t>
            </a:r>
            <a:endParaRPr lang="en-CH" sz="2000" b="1" dirty="0"/>
          </a:p>
        </p:txBody>
      </p:sp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file7c2d78bc33.png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file7c2920e5e7.png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file7c226ae3716.png"/></Relationships>
</file>

<file path=ppt/slides/_rels/slide1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7c22952ed9.png"/></Relationships>
</file>

<file path=ppt/slides/_rels/slide1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7c24b3bd54a.png"/></Relationships>
</file>

<file path=ppt/slides/_rels/slide1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7c2425282ea.png"/></Relationships>
</file>

<file path=ppt/slides/_rels/slide1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7c22c97cec4.png"/></Relationships>
</file>

<file path=ppt/slides/_rels/slide1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file7c23abc585e.png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7c279ce3311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7c23df753c3.png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7c270d53cdc.png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7c249e78a5f.png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0">
            <a:off x="277660" y="1049713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0">
            <a:off x="277660" y="2894388"/>
            <a:ext cx="11636679" cy="644842"/>
          </a:xfrm>
        </p:spPr>
        <p:txBody>
          <a:bodyPr/>
          <a:lstStyle/>
          <a:p>
            <a:r>
              <a:rPr/>
              <a:t>IQR Objects
Daniel Kaschek, IntiQuan
2020-04-23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IQSlidedeck.R | Date: 2020-04-23 11:15:31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250521" y="1205547"/>
            <a:ext cx="5769279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i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i="1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IQSlidedeck.R | Date: 2020-04-23 11:15:32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0">
            <a:off x="6172199" y="1205547"/>
            <a:ext cx="5727527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i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i="1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IQSlidedeck.R | Date: 2020-04-23 11:15:33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2212521"/>
            <a:ext cx="8580329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250521" y="1205547"/>
            <a:ext cx="5769279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 rot="-0"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2020-04-23 11:15:59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250521" y="1205547"/>
            <a:ext cx="5769279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 rot="-0"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2020-04-23 11:15:59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250521" y="1205547"/>
            <a:ext cx="5769279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 rot="-0"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2020-04-23 11:15:59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250521" y="1205547"/>
            <a:ext cx="5769279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Used well known standard data set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Applied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 rot="-0">
            <a:off x="6172201" y="5731330"/>
            <a:ext cx="572752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2020-04-23 11:16:00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 rot="-0">
            <a:off x="250521" y="5816374"/>
            <a:ext cx="11649206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2020-04-23 11:16:01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0"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IQSlidedeck.R | Date: 2020-04-23 11:15:30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 rot="-0"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IQSlidedeck.R | Date: 2020-04-23 11:15:30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IQSlidedeck.R | Date: 2020-04-23 11:15:34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IQSlidedeck.R | Date: 2020-04-23 11:15:35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IQSlidedeck.R | Date: 2020-04-23 11:15:40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</cp:lastModifiedBy>
  <cp:revision>23</cp:revision>
  <dcterms:created xsi:type="dcterms:W3CDTF">2019-10-14T19:42:36Z</dcterms:created>
  <dcterms:modified xsi:type="dcterms:W3CDTF">2020-04-23T11:16:13Z</dcterms:modified>
</cp:coreProperties>
</file>