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644842"/>
          </a:xfrm>
        </p:spPr>
        <p:txBody>
          <a:bodyPr lIns="274320"/>
          <a:lstStyle>
            <a:lvl1pPr marL="0" indent="0" algn="l">
              <a:buNone/>
              <a:defRPr sz="2400" b="1">
                <a:solidFill>
                  <a:srgbClr val="2E36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477" y="136525"/>
            <a:ext cx="8136249" cy="6040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924788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3477" y="6356347"/>
            <a:ext cx="681148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BE93D-AA4B-4660-AFA2-2E9EE05E2CD8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6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103" y="136525"/>
            <a:ext cx="8126624" cy="55703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751534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3101" y="6356350"/>
            <a:ext cx="67473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3101" y="5816374"/>
            <a:ext cx="8126625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73CFF0-DE98-4FDB-9580-F0D07D3FE050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96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52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4033" y="6356350"/>
            <a:ext cx="584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323" y="6356348"/>
            <a:ext cx="1209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ABAA1-DF13-4560-A86C-4949BF9E431B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0794876" y="6308726"/>
            <a:ext cx="1270427" cy="4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1" r:id="rId8"/>
    <p:sldLayoutId id="2147483662" r:id="rId9"/>
    <p:sldLayoutId id="2147483663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af576861fca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af5299e94a2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af527a4236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1af514d9670a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af5744874d3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af511e0e272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af558b62c35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</p:spPr>
        <p:txBody>
          <a:bodyPr/>
          <a:lstStyle/>
          <a:p>
            <a:r>
              <a:rPr/>
              <a:t>My first slidedeck with IQSlides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644842"/>
          </a:xfrm>
        </p:spPr>
        <p:txBody>
          <a:bodyPr/>
          <a:lstStyle/>
          <a:p>
            <a:r>
              <a:rPr/>
              <a:t>Cars and the time they take to stop
Daniel Kaschek, IntiQuan
2019-11-20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2021-07-20 13:41:31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2021-07-20 13:41:32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2021-07-20 13:41:33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2021-07-20 13:41:30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2021-07-20 13:41:30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2021-07-20 13:41:34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2021-07-20 13:41:35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2021-07-20 13:41:40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</cp:lastModifiedBy>
  <cp:revision>26</cp:revision>
  <dcterms:created xsi:type="dcterms:W3CDTF">2019-10-14T19:42:36Z</dcterms:created>
  <dcterms:modified xsi:type="dcterms:W3CDTF">2021-07-20T13:41:47Z</dcterms:modified>
</cp:coreProperties>
</file>