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1fd557f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53f66ce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652cf8a3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39492f1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39f7bced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176dc677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2108fb93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af54510465e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1af59ead8d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1af5307305d.png"/>
<Relationship Id="rId3" Type="http://schemas.openxmlformats.org/officeDocument/2006/relationships/image" Target="../media/file1af54b37671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140bb945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42dac5be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4ef79c4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55179109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2021-07-20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13:41:59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13:42:00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73103" y="136525"/>
            <a:ext cx="8126624" cy="5570311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r>
              <a:rPr/>
              <a:t>IQSlidedeck_IQRobjects.R | Date: 2021-07-20 13:42:02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13:42:03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199" y="1205548"/>
            <a:ext cx="5727527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2021-07-20 13:42:03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2021-07-20T13:42:14Z</dcterms:modified>
</cp:coreProperties>
</file>