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75d4504d45d747404925c290e27b4b9babdaa32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Relationship Id="rId3" Type="http://schemas.openxmlformats.org/officeDocument/2006/relationships/image" Target="../media/5a7bd8554a70554e28f12afdc9b9ccf9282e407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9ed70f1f86ec61cd9b2387ea0d10e141741a02e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9f2467caf685e03a499f98d91aa512eacaa906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fdea09fb33fcc87609121f79e9f9335c0c9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4c35778fefe244e3a523b9cb46e34591fc600c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 (non-QCed)
Daniel Kaschek, IntiQuan
2025-04-23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16:52:02.697434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16:52:03.538924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16:52:04.421185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16:52:11.97824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16:52:12.011498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16:52:12.04445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16:52:12.077639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16:52:01.844054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16:52:02.007061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16:52:05.054469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16:52:06.064167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16:52:11.532092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2025-04-23T16:52:21Z</dcterms:modified>
</cp:coreProperties>
</file>