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6327"/>
  </p:normalViewPr>
  <p:slideViewPr>
    <p:cSldViewPr snapToGrid="0">
      <p:cViewPr varScale="1">
        <p:scale>
          <a:sx n="59" d="100"/>
          <a:sy n="59" d="100"/>
        </p:scale>
        <p:origin x="78" y="14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150B146-5F54-7543-E2C8-CEF46702FF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EEE07DF-F394-E443-387E-067F26FABD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738F499-5A5C-D67A-61AE-AA1FA91229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F4D4FDB-F202-887E-FF34-7F0166ECC9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9BF2DC9-D746-8178-CD05-CED3D8E987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7030DEB-8487-C6DC-3EB0-2BC278DB2B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410DFAF-9105-0D58-43C5-DB9797F6CF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966B92A1-F7F2-A67F-ACC9-847B57730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E8FCC7A-0556-1DE9-4B78-D31C36F0CD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AB31B9C-7053-43D4-F013-40B952EE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D7D0DC3-3E07-F87B-EDD3-D4D0242E12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DB293DA-B92E-0A0B-D2CE-DE187E1BF9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A5DBF38F-275F-7794-1451-EAD50C746A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E10F744C-3B27-BA2D-5620-FACC35C4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1C44D82-BD68-3951-46E9-AA2572874C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1DB6F6FA-ED6A-BC60-4979-B4DEA8B1CF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56667634-1EFC-8ED1-851C-D57F30D04F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8BE4666-BAFC-8022-5101-BA9C6C898B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E57CA0F2-8094-9AED-F226-0B4D10DCB0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deb5d19fb24fa5e65cab07436fa97e9c39cdf715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2cdd10408318671bf389eb7ab751660ba97fc3e4.png"/>
<Relationship Id="rId3" Type="http://schemas.openxmlformats.org/officeDocument/2006/relationships/image" Target="../media/deb5d19fb24fa5e65cab07436fa97e9c39cdf715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2cdd10408318671bf389eb7ab751660ba97fc3e4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deb5d19fb24fa5e65cab07436fa97e9c39cdf715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cb482be9d901c5a264f7f4dfc6d08634ea8314d1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66f013cd4c5412448542da9e5853d9ab4285f82f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7952d771d17c4d2c4952a1dd45b24418f06ae7b7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738f02a12a528253200b5bf078a4c93aea4e430d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Cars and the time they take to stop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/>
          <a:lstStyle/>
          <a:p>
            <a:r>
              <a:rPr/>
              <a:t>2025-04-23</a:t>
            </a:r>
          </a:p>
        </p:txBody>
      </p:sp>
      <p:sp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16:52:02.697434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16:52:03.538924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16:52:04.421185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16:52:11.97824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16:52:12.011498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16:52:12.04445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16:52:12.077639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16:52:01.844054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16:52:02.007061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16:52:05.054469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16:52:06.064167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16:52:11.532092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15</cp:revision>
  <dcterms:created xsi:type="dcterms:W3CDTF">2023-12-20T13:38:35Z</dcterms:created>
  <dcterms:modified xsi:type="dcterms:W3CDTF">2025-04-23T16:52:31Z</dcterms:modified>
</cp:coreProperties>
</file>