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6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5435b573ba4b49f4ff72866c3262cdf2ff73cb1d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5435b573ba4b49f4ff72866c3262cdf2ff73cb1d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75d4504d45d747404925c290e27b4b9babdaa32d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a7bd8554a70554e28f12afdc9b9ccf9282e407e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fa3892ff94a52f2055187774c700c8f6d04421f.png"/>
<Relationship Id="rId3" Type="http://schemas.openxmlformats.org/officeDocument/2006/relationships/image" Target="../media/5a7bd8554a70554e28f12afdc9b9ccf9282e407e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fa3892ff94a52f2055187774c700c8f6d04421f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a7bd8554a70554e28f12afdc9b9ccf9282e407e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9b5498cfced1d9f3ce382112a2afe28c7122b42b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6d9e20663137ebec8cc5eeba6b85cc8dc968a669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7a1916f646d022bf297727701986c7ce45d6bcf4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535a36236bc5c351c1677f8f3cf7a5e29b8108cf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2737a3335d0b0c7a7bcfee995bb1a89bff9dfcae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4a47348b13976c12150fca1532fd96439b66eadd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035f8d521227ce91dfd0fe044f7d0feb294603ea.png"/>
<Relationship Id="rId3" Type="http://schemas.openxmlformats.org/officeDocument/2006/relationships/image" Target="../media/192eaf33042aad430aee94d4fd90210eb975de91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9ed70f1f86ec61cd9b2387ea0d10e141741a02e7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49f2467caf685e03a499f98d91aa512eacaa906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fdea09fb33fcc87609121f79e9f9335c0c98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4c35778fefe244e3a523b9cb46e34591fc600cb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IQR Objects (non-QCed)
Daniel Kaschek, IntiQuan
2025-04-23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16:52:02.697434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16:52:03.538924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16:52:04.421185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16:52:11.97824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16:52:12.011498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16:52:12.04445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16:52:12.077639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2025-04-23 16:52:44.676244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2025-04-23 16:52:44.998912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2025-04-23 16:52:45.326926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2025-04-23 16:52:46.852127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73103" y="136525"/>
            <a:ext cx="8126624" cy="557031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r>
              <a:rPr/>
              <a:t>IQSlidedeck_IQRobjects.R | Date: 2025-04-23 16:52:49.054522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2025-04-23 16:52:50.633523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446906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199" y="1205548"/>
            <a:ext cx="5727527" cy="4446905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2025-04-23 16:52:51.995491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16:52:01.844054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16:52:02.007061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16:52:05.054469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16:52:06.064167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2025-04-23 16:52:11.532092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31</cp:revision>
  <dcterms:created xsi:type="dcterms:W3CDTF">2019-10-14T19:42:36Z</dcterms:created>
  <dcterms:modified xsi:type="dcterms:W3CDTF">2025-04-23T16:53:07Z</dcterms:modified>
</cp:coreProperties>
</file>