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Default Extension="gif" ContentType="image/gif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pdf" ContentType="application/pd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FA82E"/>
    <a:srgbClr val="2E364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D083AE6-46FA-4A59-8FB0-9F97EB10719F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710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13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viewProps" Target="viewProps.xml"/>
<Relationship Id="rId2" Type="http://schemas.openxmlformats.org/officeDocument/2006/relationships/presProps" Target="presProps.xml"/>
<Relationship Id="rId1" Type="http://schemas.openxmlformats.org/officeDocument/2006/relationships/slideMaster" Target="slideMasters/slideMaster1.xml"/>
<Relationship Id="rId5" Type="http://schemas.openxmlformats.org/officeDocument/2006/relationships/tableStyles" Target="tableStyles.xml"/>
<Relationship Id="rId4" Type="http://schemas.openxmlformats.org/officeDocument/2006/relationships/theme" Target="theme/theme1.xml"/>
<Relationship Id="rId6" Type="http://schemas.openxmlformats.org/officeDocument/2006/relationships/slide" Target="slides/slide1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Relationship Id="rId11" Type="http://schemas.openxmlformats.org/officeDocument/2006/relationships/slide" Target="slides/slide6.xml"/>
<Relationship Id="rId12" Type="http://schemas.openxmlformats.org/officeDocument/2006/relationships/slide" Target="slides/slide7.xml"/>
<Relationship Id="rId13" Type="http://schemas.openxmlformats.org/officeDocument/2006/relationships/slide" Target="slides/slide8.xml"/>
<Relationship Id="rId14" Type="http://schemas.openxmlformats.org/officeDocument/2006/relationships/slide" Target="slides/slide9.xml"/>
<Relationship Id="rId15" Type="http://schemas.openxmlformats.org/officeDocument/2006/relationships/slide" Target="slides/slide10.xml"/>
<Relationship Id="rId16" Type="http://schemas.openxmlformats.org/officeDocument/2006/relationships/slide" Target="slides/slide11.xml"/>
<Relationship Id="rId17" Type="http://schemas.openxmlformats.org/officeDocument/2006/relationships/slide" Target="slides/slide12.xml"/>
<Relationship Id="rId18" Type="http://schemas.openxmlformats.org/officeDocument/2006/relationships/slide" Target="slides/slide13.xml"/>
<Relationship Id="rId19" Type="http://schemas.openxmlformats.org/officeDocument/2006/relationships/slide" Target="slides/slide14.xml"/>
<Relationship Id="rId20" Type="http://schemas.openxmlformats.org/officeDocument/2006/relationships/slide" Target="slides/slide15.xml"/>
<Relationship Id="rId21" Type="http://schemas.openxmlformats.org/officeDocument/2006/relationships/slide" Target="slides/slide16.xml"/>
<Relationship Id="rId22" Type="http://schemas.openxmlformats.org/officeDocument/2006/relationships/slide" Target="slides/slide17.xml"/>
<Relationship Id="rId23" Type="http://schemas.openxmlformats.org/officeDocument/2006/relationships/slide" Target="slides/slide18.xml"/>
<Relationship Id="rId24" Type="http://schemas.openxmlformats.org/officeDocument/2006/relationships/slide" Target="slides/slide19.xml"/>
<Relationship Id="rId25" Type="http://schemas.openxmlformats.org/officeDocument/2006/relationships/slide" Target="slides/slide20.xml"/>
<Relationship Id="rId26" Type="http://schemas.openxmlformats.org/officeDocument/2006/relationships/slide" Target="slides/slide21.xml"/>
<Relationship Id="rId27" Type="http://schemas.openxmlformats.org/officeDocument/2006/relationships/slide" Target="slides/slide22.xml"/>
<Relationship Id="rId28" Type="http://schemas.openxmlformats.org/officeDocument/2006/relationships/slide" Target="slides/slide23.xml"/>
<Relationship Id="rId29" Type="http://schemas.openxmlformats.org/officeDocument/2006/relationships/slide" Target="slides/slide24.xml"/>
<Relationship Id="rId30" Type="http://schemas.openxmlformats.org/officeDocument/2006/relationships/slide" Target="slides/slide2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CBB00-394A-4F52-AB2E-59765AB32A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  <a:noFill/>
        </p:spPr>
        <p:txBody>
          <a:bodyPr anchor="b"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DCD58-A6DE-4685-AD63-FEF15B6E36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 lIns="274320"/>
          <a:lstStyle>
            <a:lvl1pPr marL="0" indent="0" algn="l">
              <a:buNone/>
              <a:defRPr sz="1800" b="1">
                <a:solidFill>
                  <a:srgbClr val="2E3640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29551B-901C-4D34-92CB-97F373419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7AEBD8-4A81-431A-AD17-A6A416641A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AC2F10-8A59-4F5F-84AA-41447B704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3993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Le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5545252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834743" y="1205548"/>
            <a:ext cx="3090052" cy="502167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781584"/>
            <a:ext cx="5545252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0592270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4326959" cy="444690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205549"/>
            <a:ext cx="4295645" cy="444690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8CA0C6-2B85-43B4-92F5-635817B1E19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>
            <a:noAutofit/>
          </a:bodyPr>
          <a:lstStyle>
            <a:lvl1pPr marL="0" indent="0">
              <a:buFontTx/>
              <a:buNone/>
              <a:defRPr sz="900"/>
            </a:lvl1pPr>
            <a:lvl2pPr marL="342900" indent="0">
              <a:buFontTx/>
              <a:buNone/>
              <a:defRPr sz="825"/>
            </a:lvl2pPr>
            <a:lvl3pPr marL="685800" indent="0">
              <a:buFontTx/>
              <a:buNone/>
              <a:defRPr sz="788"/>
            </a:lvl3pPr>
            <a:lvl4pPr marL="1028700" indent="0">
              <a:buFontTx/>
              <a:buNone/>
              <a:defRPr sz="750"/>
            </a:lvl4pPr>
            <a:lvl5pPr marL="1371600" indent="0">
              <a:buFontTx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12168570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CEEDBF-B9EE-46CF-A2B0-8EE3479EF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4AF6FB-AD6C-4882-81B0-96CE078A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533832D-5B97-457A-BE16-A272372A46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0BE55C-A71C-4022-9131-15FEDC11678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2F743A-257A-4CB8-B95B-5C988CC62C5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25E529E-3A21-43D7-BDFA-A5A848AC6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A1AC98-0217-4FDD-B158-1F74B7A158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8112B28-E129-463E-A880-BAB46D30BA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8812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FB276-42C6-48C4-A2D0-A097A7FD21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  <a:solidFill>
            <a:schemeClr val="accent1"/>
          </a:solidFill>
        </p:spPr>
        <p:txBody>
          <a:bodyPr lIns="457200" rIns="9144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6B95676-139F-437C-84CA-5CF7DDD4E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9420A2-E1DF-4D49-99F2-D3EB982FF7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7E900-54AE-43E4-BB83-C578936242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5100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4C27AEB-BB7C-4254-8707-325AA89D0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D5558A9-A9C1-4ED8-A9ED-C4CBE090E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5ED647-76EB-4236-927F-B7D7841692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93024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A724F0-FC25-4442-B0BF-BA8CE018D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8FC00E-6690-4AD8-A046-4B5C64407E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72E2489-E8B1-4638-8450-E6A93485AC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82D3769-D87D-4AC3-842D-25FA6FB463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72A216-50B5-446A-B870-D3E1EE07A8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581DF2-3E25-47D5-861D-21090FF0B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7839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956508-A225-4874-9EAF-22917310F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82C181-9AF7-4887-A58E-9CD34DE9C59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9423641-3CA3-41A0-908F-A9202B5D1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B42A99-71B3-40D2-882D-E5CB06AF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264F32E-5C4C-4465-800A-4B1AC8DBD0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A2F93E-9F34-4A6B-936A-74C4DF713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262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00869-D881-4114-9250-92447B95BF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305416-A94C-4542-97F1-92AAFB0E10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0D993-0F1C-40EA-AFEE-B6B5B1413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BE058-B0D8-4632-9A14-D825C824F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5B8F12-4D34-44B5-9B1D-9E63AA9F89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14791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DA00737-11BB-4E95-A748-27DD621789B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2F31580-301F-4D45-BF3F-3B77F3F072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9AB469-45B1-4622-B0A1-4CC1F7F0E6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98CB7E-0935-47AE-8D41-C2E027A47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5C856-5925-49B5-A3FB-38FA764DD7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7328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3580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2077" y="211015"/>
            <a:ext cx="5202719" cy="596594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722077" y="6352143"/>
            <a:ext cx="429001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17442" y="6352143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E06A6-C5DC-4AFC-93E0-F15658BB43A9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24992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7891" y="1227552"/>
            <a:ext cx="8736905" cy="44792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745588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and Caption W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5F3F5-CD26-4383-BCD3-A8D434E2D6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C0A59-A7F8-4091-BC22-97B46458BE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16215" y="136524"/>
            <a:ext cx="5208581" cy="5570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4D15F2-B97A-4D46-A56B-AACA64275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F8A97-3399-44D7-ACF7-3642988247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BF6AC6-8F39-4227-B48E-79664419D3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048755" y="6356350"/>
            <a:ext cx="907354" cy="365125"/>
          </a:xfrm>
          <a:solidFill>
            <a:schemeClr val="bg1"/>
          </a:solidFill>
        </p:spPr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F6B30566-8B30-4362-BCB6-7F3B3746A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>
            <a:no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825"/>
            </a:lvl2pPr>
            <a:lvl3pPr marL="685800" indent="0">
              <a:buNone/>
              <a:defRPr sz="788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0456E5D-4989-4AD2-8760-95534EE12D67}"/>
              </a:ext>
            </a:extLst>
          </p:cNvPr>
          <p:cNvSpPr txBox="1"/>
          <p:nvPr userDrawn="1"/>
        </p:nvSpPr>
        <p:spPr>
          <a:xfrm>
            <a:off x="2415622" y="6352143"/>
            <a:ext cx="10140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9FA82E"/>
                </a:solidFill>
              </a:rPr>
              <a:t>IQR</a:t>
            </a:r>
            <a:r>
              <a:rPr lang="en-US" b="1" dirty="0">
                <a:solidFill>
                  <a:schemeClr val="bg1"/>
                </a:solidFill>
              </a:rPr>
              <a:t>tools</a:t>
            </a:r>
            <a:endParaRPr lang="en-CH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46617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C83E8A-D652-4338-AF10-2620BEDD6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3CD88D-4D3C-412E-9FE0-022A074066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EBA95A-B650-41C7-9489-6DC88967C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6BC28A-637A-4CE6-988A-B637DDE1F8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FFEDC3-9E77-41A8-88FA-0756CBBE5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9603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008063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Right Bigg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325753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and Caption Righ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85F3433-3055-4279-A232-CDB35C481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190A63-5D67-4FD5-97FD-79F7445B6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87DAE-A442-4DC3-8550-20F58B781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77E17F1-D3B2-42A6-9982-8788655386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solidFill>
            <a:srgbClr val="2E3640"/>
          </a:solidFill>
        </p:spPr>
        <p:txBody>
          <a:bodyPr/>
          <a:lstStyle>
            <a:lvl1pPr>
              <a:defRPr lang="en-US" dirty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1A58CC4-526C-4991-898F-C0879D5343E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3">
            <a:extLst>
              <a:ext uri="{FF2B5EF4-FFF2-40B4-BE49-F238E27FC236}">
                <a16:creationId xmlns:a16="http://schemas.microsoft.com/office/drawing/2014/main" id="{CB008E43-F727-4C47-9855-9440A412AC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48000" y="1205548"/>
            <a:ext cx="5876795" cy="44469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810FF5-0B9C-4441-B73D-B10146FB899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900"/>
            </a:lvl1pPr>
            <a:lvl2pPr marL="342900" indent="0">
              <a:buFont typeface="Arial" panose="020B0604020202020204" pitchFamily="34" charset="0"/>
              <a:buNone/>
              <a:defRPr sz="825"/>
            </a:lvl2pPr>
            <a:lvl3pPr marL="685800" indent="0">
              <a:buFont typeface="Arial" panose="020B0604020202020204" pitchFamily="34" charset="0"/>
              <a:buNone/>
              <a:defRPr sz="788"/>
            </a:lvl3pPr>
            <a:lvl4pPr marL="1028700" indent="0">
              <a:buFont typeface="Arial" panose="020B0604020202020204" pitchFamily="34" charset="0"/>
              <a:buNone/>
              <a:defRPr sz="750"/>
            </a:lvl4pPr>
            <a:lvl5pPr marL="1371600" indent="0">
              <a:buFont typeface="Arial" panose="020B0604020202020204" pitchFamily="34" charset="0"/>
              <a:buNone/>
              <a:defRPr sz="75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58447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65A62F-17DA-4936-8509-B3C9E5760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  <a:prstGeom prst="rect">
            <a:avLst/>
          </a:prstGeom>
          <a:solidFill>
            <a:srgbClr val="2E3640"/>
          </a:solidFill>
          <a:ln>
            <a:noFill/>
          </a:ln>
        </p:spPr>
        <p:txBody>
          <a:bodyPr vert="horz" lIns="274320" tIns="0" rIns="27432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9565DF-47A0-4C78-B423-51407FF4DB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7891" y="1227551"/>
            <a:ext cx="8736905" cy="49494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0586B-4622-490A-AFA5-16C3510B4F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87891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2C57-2FA0-4A9D-99A4-6F756B65018B}" type="datetimeFigureOut">
              <a:rPr lang="en-US" smtClean="0"/>
              <a:t>5/17/2022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F06B1D-4E0B-420D-A7D9-8D1F1DF698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2358025" y="6356351"/>
            <a:ext cx="438207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3330F5-601E-47E5-936A-31BAE81EAF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899493" y="6356349"/>
            <a:ext cx="907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64A79B-B315-413E-88BB-EFE0B5D603D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7FE6A07-1CE5-4466-8996-7452A73C8321}"/>
              </a:ext>
            </a:extLst>
          </p:cNvPr>
          <p:cNvPicPr>
            <a:picLocks noChangeAspect="1"/>
          </p:cNvPicPr>
          <p:nvPr userDrawn="1"/>
        </p:nvPicPr>
        <p:blipFill>
          <a:blip r:embed="rId20"/>
          <a:stretch>
            <a:fillRect/>
          </a:stretch>
        </p:blipFill>
        <p:spPr>
          <a:xfrm>
            <a:off x="7966243" y="6356349"/>
            <a:ext cx="948700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5902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60" r:id="rId4"/>
    <p:sldLayoutId id="2147483665" r:id="rId5"/>
    <p:sldLayoutId id="2147483651" r:id="rId6"/>
    <p:sldLayoutId id="2147483652" r:id="rId7"/>
    <p:sldLayoutId id="2147483666" r:id="rId8"/>
    <p:sldLayoutId id="2147483661" r:id="rId9"/>
    <p:sldLayoutId id="2147483662" r:id="rId10"/>
    <p:sldLayoutId id="2147483663" r:id="rId11"/>
    <p:sldLayoutId id="2147483653" r:id="rId12"/>
    <p:sldLayoutId id="2147483654" r:id="rId13"/>
    <p:sldLayoutId id="2147483655" r:id="rId14"/>
    <p:sldLayoutId id="2147483656" r:id="rId15"/>
    <p:sldLayoutId id="2147483657" r:id="rId16"/>
    <p:sldLayoutId id="2147483658" r:id="rId17"/>
    <p:sldLayoutId id="2147483659" r:id="rId18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700" b="1" i="0" kern="1200" cap="all" baseline="0">
          <a:solidFill>
            <a:schemeClr val="bg2"/>
          </a:solidFill>
          <a:latin typeface="+mn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2e09496be6b7a9a2c8f029edfefd29f3b066b0ab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2e09496be6b7a9a2c8f029edfefd29f3b066b0ab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7.xml"/>
<Relationship Id="rId2" Type="http://schemas.openxmlformats.org/officeDocument/2006/relationships/image" Target="../media/17a0aee62d8c7cece220685b626cf88f08a9be5c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486e0e97b223e02bc996649db08302db33f210a5.png"/>
</Relationships>

</file>

<file path=ppt/slides/_rels/slide1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e2edd6d893746f2a338cd186b50b93d917da335f.png"/>
<Relationship Id="rId3" Type="http://schemas.openxmlformats.org/officeDocument/2006/relationships/image" Target="../media/486e0e97b223e02bc996649db08302db33f210a5.png"/>
</Relationships>

</file>

<file path=ppt/slides/_rels/slide1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e2edd6d893746f2a338cd186b50b93d917da335f.png"/>
</Relationships>

</file>

<file path=ppt/slides/_rels/slide1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8.xml"/>
<Relationship Id="rId2" Type="http://schemas.openxmlformats.org/officeDocument/2006/relationships/image" Target="../media/486e0e97b223e02bc996649db08302db33f210a5.png"/>
</Relationships>

</file>

<file path=ppt/slides/_rels/slide1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1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f6db3b4dd4df9ed1b582f50e3e0a60179e100044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2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b78c5b0edffab612fb2a9a90374fd8416db50b24.png"/>
</Relationships>

</file>

<file path=ppt/slides/_rels/slide2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299593d836acb4f1f3a48cd7defeda8801fa451a.png"/>
</Relationships>

</file>

<file path=ppt/slides/_rels/slide2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190d38f3e9883cfb20b7ca2da6f62b75a3f81bf0.png"/>
</Relationships>

</file>

<file path=ppt/slides/_rels/slide2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5.xml"/>
<Relationship Id="rId2" Type="http://schemas.openxmlformats.org/officeDocument/2006/relationships/image" Target="../media/828ab53b06620d82c3db0f19e6301f5297675697.png"/>
</Relationships>

</file>

<file path=ppt/slides/_rels/slide2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4.xml"/>
<Relationship Id="rId2" Type="http://schemas.openxmlformats.org/officeDocument/2006/relationships/image" Target="../media/dfbdbdb7d6d6f8410b25896ea27292de4d7ca403.png"/>
</Relationships>

</file>

<file path=ppt/slides/_rels/slide2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1.xml"/>
<Relationship Id="rId2" Type="http://schemas.openxmlformats.org/officeDocument/2006/relationships/image" Target="../media/d96a61d72657578717be0bc20fd1a5bbcbf75160.png"/>
<Relationship Id="rId3" Type="http://schemas.openxmlformats.org/officeDocument/2006/relationships/image" Target="../media/8f587b80f6a3bf12596c599e439b94ffa1c0cb3c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9.xml"/>
<Relationship Id="rId2" Type="http://schemas.openxmlformats.org/officeDocument/2006/relationships/image" Target="../media/b4b1fa78515cd8ddf68b3722b265e67caefa40c8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681967869404b92e481be7bab35cfe8198d2ac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a326b864aa8bf2f5e07037f3c4349d331b5f794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b5906a7c9369e1ec2b1f048166472696dab8e86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3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8246" y="1049713"/>
            <a:ext cx="8727509" cy="1752600"/>
          </a:xfrm>
        </p:spPr>
        <p:txBody>
          <a:bodyPr/>
          <a:lstStyle/>
          <a:p>
            <a:r>
              <a:rPr/>
              <a:t>Test Slide Deck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8246" y="2894387"/>
            <a:ext cx="8727509" cy="2986295"/>
          </a:xfrm>
        </p:spPr>
        <p:txBody>
          <a:bodyPr/>
          <a:lstStyle/>
          <a:p>
            <a:r>
              <a:rPr/>
              <a:t>IQR Objects (non-QCed)
Daniel Kaschek, IntiQuan
2025-04-23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16:52:02.697434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3339080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686630" y="1205547"/>
            <a:ext cx="5238166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16:52:03.538924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 shown as table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3339080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86630" y="1205547"/>
            <a:ext cx="5238166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Bullet point with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bold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1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italic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bullet point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Indented by two spaces</a:t>
            </a:r>
          </a:p>
          <a:p>
            <a:pPr lvl="1"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Another one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And back to </a:t>
            </a:r>
            <a:r>
              <a:rPr cap="none" i="1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really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outer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level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Some sort of formula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E</a:t>
            </a:r>
            <a:r>
              <a:rPr cap="none" i="0" b="0" u="none" baseline="-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rel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 = m*c</a:t>
            </a:r>
            <a:r>
              <a:rPr cap="none" i="0" b="0" u="none" baseline="40000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2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16:52:04.421185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Layouts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16:52:11.97824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16:52:12.011498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2" y="1205547"/>
            <a:ext cx="2170133" cy="4971416"/>
          </a:xfrm>
          <a:prstGeom prst="rect">
            <a:avLst/>
          </a:prstGeom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19004" y="1205547"/>
            <a:ext cx="6505792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Cars data set from R datasets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The data vie the speed of cars and distances taken to stop</a:t>
            </a:r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16:52:12.04445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Two Content Right Bigger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2" y="1205547"/>
            <a:ext cx="2170133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2419004" y="1205547"/>
            <a:ext cx="6505792" cy="4971416"/>
          </a:xfrm>
          <a:prstGeom prst="rect">
            <a:avLst/>
          </a:prstGeom>
        </p:spPr>
      </p:pic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16:52:12.077639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Test IQR Objects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2025-04-23 16:52:44.676244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Plain Slides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2025-04-23 16:52:44.998912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Plotting white noise (3)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 list of ggplot objects was created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nrow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ncol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,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IQRoutputFigure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object.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../Output/01_test/normal_distributions.pdf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2025-04-23 16:52:45.326926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Well-known table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Used well known standard data set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mtcars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Applied </a:t>
            </a:r>
            <a:r>
              <a:rPr cap="none" i="0" b="1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arguments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xfooter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filename</a:t>
            </a:r>
          </a:p>
          <a:p>
            <a:pPr/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Called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IQRoutputPPTX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with bullet point list and 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onsolas"/>
                <a:cs typeface="Consolas"/>
                <a:ea typeface="Consolas"/>
                <a:sym typeface="Consolas"/>
              </a:rPr>
              <a:t>IQRoutputTable</a:t>
            </a:r>
            <a:r>
              <a:rPr cap="none" i="0" b="0" u="none">
                <a:solidFill>
                  <a:srgbClr val="000000">
                    <a:alpha val="100000"/>
                  </a:srgbClr>
                </a:solidFill>
                <a:latin typeface="Calibri"/>
                <a:cs typeface="Calibri"/>
                <a:ea typeface="Calibri"/>
                <a:sym typeface="Calibri"/>
              </a:rPr>
              <a:t> object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2025-04-23 16:52:46.852127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1"/>
            <a:ext cx="3600000" cy="6857999"/>
          </a:xfrm>
        </p:spPr>
        <p:txBody>
          <a:bodyPr/>
          <a:lstStyle/>
          <a:p>
            <a:r>
              <a:rPr/>
              <a:t>Plotting white noise and testing the wide title layout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3716215" y="136524"/>
            <a:ext cx="5208581" cy="5570313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3716215" y="5816375"/>
            <a:ext cx="5208581" cy="365125"/>
          </a:xfrm>
        </p:spPr>
        <p:txBody>
          <a:bodyPr/>
          <a:lstStyle/>
          <a:p>
            <a:r>
              <a:rPr/>
              <a:t>
File: ../Output/01_test/subset_normal_distributions.pdf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95178" y="6356350"/>
            <a:ext cx="4353577" cy="365125"/>
          </a:xfrm>
        </p:spPr>
        <p:txBody>
          <a:bodyPr/>
          <a:lstStyle/>
          <a:p>
            <a:r>
              <a:rPr/>
              <a:t>IQSlidedeck_IQRobjects.R | Date: 2025-04-23 16:52:49.054522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Cars data set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2"/>
            <a:ext cx="8736905" cy="4479285"/>
          </a:xfrm>
          <a:prstGeom prst="rect">
            <a:avLst/>
          </a:prstGeom>
        </p:spPr>
      </p:pic>
      <p:sp>
        <p:nvSpPr>
          <p:cNvPr id="4" name="Text Placeholder 8"/>
          <p:cNvSpPr>
            <a:spLocks noGrp="1"/>
          </p:cNvSpPr>
          <p:nvPr>
            <p:ph type="body" sz="quarter" idx="13"/>
          </p:nvPr>
        </p:nvSpPr>
        <p:spPr>
          <a:xfrm>
            <a:off x="187891" y="5816375"/>
            <a:ext cx="8736905" cy="365125"/>
          </a:xfrm>
        </p:spPr>
        <p:txBody>
          <a:bodyPr/>
          <a:lstStyle/>
          <a:p>
            <a:r>
              <a:rPr/>
              <a:t>See R datasets::mtcars
File: ../Output/01_test/cars_table.txt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2025-04-23 16:52:50.633523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/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sz="half"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05547"/>
            <a:ext cx="4326959" cy="4446906"/>
          </a:xfrm>
          <a:prstGeom prst="rect">
            <a:avLst/>
          </a:prstGeom>
        </p:spPr>
      </p:pic>
      <p:sp>
        <p:nvSpPr>
          <p:cNvPr id="4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188119" y="5781584"/>
            <a:ext cx="4326731" cy="445634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pic>
        <p:nvPicPr>
          <p:cNvPr id="5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3"/>
          <a:stretch>
            <a:fillRect/>
          </a:stretch>
        </p:blipFill>
        <p:spPr>
          <a:xfrm>
            <a:off x="4629150" y="1205549"/>
            <a:ext cx="4295645" cy="444690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4"/>
          </p:nvPr>
        </p:nvSpPr>
        <p:spPr>
          <a:xfrm>
            <a:off x="4629150" y="5781675"/>
            <a:ext cx="4295775" cy="446088"/>
          </a:xfrm>
        </p:spPr>
        <p:txBody>
          <a:bodyPr/>
          <a:lstStyle/>
          <a:p>
            <a:r>
              <a:rPr/>
              <a:t>Normally distributed random numbers were used.
File: ../Output/01_test/normal_distributions_longlist.pdf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IQSlidedeck_IQRobjects.R | Date: 2025-04-23 16:52:51.995491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Just a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891" y="1227551"/>
            <a:ext cx="8736905" cy="4949412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16:52:01.844054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plots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Overview of cars distance vs time to stop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87891" y="1205547"/>
            <a:ext cx="2758509" cy="4971416"/>
          </a:xfrm>
        </p:spPr>
        <p:txBody>
          <a:bodyPr/>
          <a:lstStyle/>
          <a:p>
            <a:r>
              <a:rPr/>
              <a:t>Cars data set from R datasets</a:t>
            </a:r>
          </a:p>
          <a:p>
            <a:r>
              <a:rPr/>
              <a:t>The data vie the speed of cars and distances taken to stop shown as plot</a:t>
            </a:r>
          </a:p>
        </p:txBody>
      </p:sp>
      <p:pic>
        <p:nvPicPr>
          <p:cNvPr id="4" name="Content Placeholder 3" descr=""/>
          <p:cNvPicPr>
            <a:picLocks noGrp="1"/>
          </p:cNvPicPr>
          <p:nvPr>
            <p:ph sz="half" idx="2"/>
          </p:nvPr>
        </p:nvPicPr>
        <p:blipFill>
          <a:blip cstate="print" r:embed="rId2"/>
          <a:stretch>
            <a:fillRect/>
          </a:stretch>
        </p:blipFill>
        <p:spPr>
          <a:xfrm>
            <a:off x="3048000" y="1205548"/>
            <a:ext cx="5876795" cy="4446906"/>
          </a:xfrm>
          <a:prstGeom prst="rect">
            <a:avLst/>
          </a:prstGeom>
        </p:spPr>
      </p:pic>
      <p:sp>
        <p:nvSpPr>
          <p:cNvPr id="5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3048001" y="5731330"/>
            <a:ext cx="5876796" cy="445634"/>
          </a:xfrm>
        </p:spPr>
        <p:txBody>
          <a:bodyPr/>
          <a:lstStyle/>
          <a:p>
            <a:r>
              <a:rPr/>
              <a:t>Source: Ezekiel, M. (1930) Methods of Correlation Analysis. Wiley.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16:52:02.007061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png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16:52:05.054469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pdf file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16:52:06.064167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"/>
            <a:ext cx="9144000" cy="1013635"/>
          </a:xfrm>
        </p:spPr>
        <p:txBody>
          <a:bodyPr/>
          <a:lstStyle/>
          <a:p>
            <a:r>
              <a:rPr/>
              <a:t>Plot from ggplot object</a:t>
            </a:r>
          </a:p>
        </p:txBody>
      </p:sp>
      <p:pic>
        <p:nvPicPr>
          <p:cNvPr id="3" name="Conten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187891" y="1227551"/>
            <a:ext cx="8736905" cy="4949412"/>
          </a:xfrm>
          <a:prstGeom prst="rect">
            <a:avLst/>
          </a:prstGeom>
        </p:spPr>
      </p:pic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58025" y="6356351"/>
            <a:ext cx="4382072" cy="365125"/>
          </a:xfrm>
        </p:spPr>
        <p:txBody>
          <a:bodyPr/>
          <a:lstStyle/>
          <a:p>
            <a:r>
              <a:rPr/>
              <a:t>script_IQSlidedeck.R | Date: 2025-04-23 16:52:11.532092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12522"/>
            <a:ext cx="6435247" cy="1506735"/>
          </a:xfrm>
        </p:spPr>
        <p:txBody>
          <a:bodyPr/>
          <a:lstStyle/>
          <a:p>
            <a:r>
              <a:rPr/>
              <a:t>Slides with tables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Wingdings</vt:lpstr>
      <vt:lpstr>Office Theme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Daniel Kaschek</dc:creator>
  <cp:lastModifiedBy>daniel</cp:lastModifiedBy>
  <cp:revision>29</cp:revision>
  <dcterms:created xsi:type="dcterms:W3CDTF">2019-10-14T19:42:36Z</dcterms:created>
  <dcterms:modified xsi:type="dcterms:W3CDTF">2025-04-23T16:53:20Z</dcterms:modified>
</cp:coreProperties>
</file>