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3c5f59b3b482dff80f74208f6c2188960ac674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937c69dab2eba20703bd7e8245ef055d280bc4e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223b94323b7350ae2a92a98de4d566fa3281880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37205a8032498bf7216d720c565d75de699c4b7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7a539d1e38f5754ddd7af43cfe3012c53981f0d7.png"/>
<Relationship Id="rId3" Type="http://schemas.openxmlformats.org/officeDocument/2006/relationships/image" Target="../media/c2c721ea7833164837a7b8664e59cd09c776887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2025-04-23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16:52:44.676244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16:52:44.998912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16:52:45.326926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16:52:46.852127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16:52:49.054522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16:52:50.633523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16:52:51.995491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2025-04-23T16:54:19Z</dcterms:modified>
</cp:coreProperties>
</file>