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3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24b8ce30cd1c6451ef55c9d6e7cafb531681462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Relationship Id="rId3" Type="http://schemas.openxmlformats.org/officeDocument/2006/relationships/image" Target="../media/deb5d19fb24fa5e65cab07436fa97e9c39cdf71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2cdd10408318671bf389eb7ab751660ba97fc3e4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eb5d19fb24fa5e65cab07436fa97e9c39cdf71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3c5f59b3b482dff80f74208f6c2188960ac674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937c69dab2eba20703bd7e8245ef055d280bc4e0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223b94323b7350ae2a92a98de4d566fa3281880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43e983dc7dfa3f2f2ad487daff585689d77e0e0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37205a8032498bf7216d720c565d75de699c4b7d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8d02e258284ef843f729508e550e2feb7a5ddb72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7a539d1e38f5754ddd7af43cfe3012c53981f0d7.png"/>
<Relationship Id="rId3" Type="http://schemas.openxmlformats.org/officeDocument/2006/relationships/image" Target="../media/c2c721ea7833164837a7b8664e59cd09c776887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cb482be9d901c5a264f7f4dfc6d08634ea8314d1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66f013cd4c5412448542da9e5853d9ab4285f82f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952d771d17c4d2c4952a1dd45b24418f06ae7b7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738f02a12a528253200b5bf078a4c93aea4e430d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/>
          <a:lstStyle/>
          <a:p>
            <a:r>
              <a:rPr/>
              <a:t>2025-04-23</a:t>
            </a:r>
          </a:p>
        </p:txBody>
      </p:sp>
      <p:sp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16:52:44.676244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16:52:44.998912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16:52:45.326926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16:52:46.852127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16:52:49.054522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16:52:50.633523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2025-04-23 16:52:51.995491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2025-04-23T16:54:33Z</dcterms:modified>
</cp:coreProperties>
</file>