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28dab86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57d5d2dc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1450469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14f9406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7958df7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25fc18d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453824f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16:15:54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2021-01-11T16:16:02Z</dcterms:modified>
</cp:coreProperties>
</file>