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5df1f76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61ea3501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3e7fe1f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262e521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1fdcc579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29b9cd11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6d41c9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31aa1ef1c61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6ab3f6d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7011322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928b20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529b7ee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16:16:12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16:16:13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16:16:14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2021-01-11T16:16:24Z</dcterms:modified>
</cp:coreProperties>
</file>