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>
        <p:scale>
          <a:sx n="66" d="100"/>
          <a:sy n="66" d="100"/>
        </p:scale>
        <p:origin x="150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3fe0d9e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54508d86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1aa3f08192b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33e01c5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49b9986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78fe326a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fd638ac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31aa1ab2da94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31aa7d89d9a9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d78415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10bb605e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31aa85fc3fb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16:15:44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16:15:45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16:15:46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16:16:11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16:16:11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16:16:12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16:16:13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2021-01-11 16:16:14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16:15:43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16:15:47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16:15:48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2021-01-11 16:15:54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25</cp:revision>
  <dcterms:created xsi:type="dcterms:W3CDTF">2019-10-14T19:42:36Z</dcterms:created>
  <dcterms:modified xsi:type="dcterms:W3CDTF">2021-01-11T16:16:34Z</dcterms:modified>
</cp:coreProperties>
</file>