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FBCEB5F2-5789-4716-B16C-695A60A9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15928"/>
          <a:stretch/>
        </p:blipFill>
        <p:spPr>
          <a:xfrm>
            <a:off x="0" y="2037"/>
            <a:ext cx="12192000" cy="6855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3161651"/>
            <a:ext cx="11636679" cy="644842"/>
          </a:xfrm>
        </p:spPr>
        <p:txBody>
          <a:bodyPr lIns="274320"/>
          <a:lstStyle>
            <a:lvl1pPr marL="0" indent="0" algn="l">
              <a:buNone/>
              <a:defRPr sz="2000" b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47AF7-CA6D-4D68-BEDE-E39BE46ACCE1}"/>
              </a:ext>
            </a:extLst>
          </p:cNvPr>
          <p:cNvSpPr/>
          <p:nvPr userDrawn="1"/>
        </p:nvSpPr>
        <p:spPr>
          <a:xfrm>
            <a:off x="0" y="0"/>
            <a:ext cx="12192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51342-4643-434D-AEC3-43D20DCFDECF}"/>
              </a:ext>
            </a:extLst>
          </p:cNvPr>
          <p:cNvSpPr txBox="1"/>
          <p:nvPr userDrawn="1"/>
        </p:nvSpPr>
        <p:spPr>
          <a:xfrm>
            <a:off x="9926906" y="122738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8070" y="6356349"/>
            <a:ext cx="143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875" y="6356350"/>
            <a:ext cx="749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21" y="6356349"/>
            <a:ext cx="739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FC9EE-2EB0-49E6-A6F0-D9954F3CD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0942" t="14424" r="10940" b="34605"/>
          <a:stretch/>
        </p:blipFill>
        <p:spPr>
          <a:xfrm>
            <a:off x="10392278" y="6390879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2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1aa6ca6f784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1aa4561499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1aa116f238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7c577936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64d9b29e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3ce3d6ff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625ba77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31aac26b0a9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4ee7f2aa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1aa54062758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1aa495dc39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1aa6b639267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521" y="3161651"/>
            <a:ext cx="11636679" cy="644842"/>
          </a:xfrm>
        </p:spPr>
        <p:txBody>
          <a:bodyPr/>
          <a:lstStyle/>
          <a:p>
            <a:r>
              <a:rPr/>
              <a:t>IQR Objects
Daniel Kaschek, IntiQuan
2021-01-11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16:15:44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16:15:45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16:15:46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16:16:11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16:16:11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16:16:12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16:16:13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16:16:14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16:15:43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16:15:43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16:15:47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16:15:48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16:15:54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Calibri</vt:lpstr>
      <vt:lpstr>Mont Heavy</vt:lpstr>
      <vt:lpstr>Mont Light</vt:lpstr>
      <vt:lpstr>Mont Light</vt:lpstr>
      <vt:lpstr>Open Sans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23</cp:revision>
  <dcterms:created xsi:type="dcterms:W3CDTF">2019-10-14T19:42:36Z</dcterms:created>
  <dcterms:modified xsi:type="dcterms:W3CDTF">2021-01-11T16:16:44Z</dcterms:modified>
</cp:coreProperties>
</file>