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"/>
      <p:bold r:id="rId3"/>
      <p:italic r:id="rId4"/>
      <p:boldItalic r:id="rId5"/>
    </p:embeddedFont>
    <p:embeddedFont>
      <p:font typeface="Mont Heavy" panose="00000A00000000000000" charset="0"/>
      <p:bold r:id="rId6"/>
    </p:embeddedFont>
    <p:embeddedFont>
      <p:font typeface="Mont Light" panose="00000500000000000000" pitchFamily="50" charset="0"/>
      <p:regular r:id="rId7"/>
    </p:embeddedFont>
    <p:embeddedFont>
      <p:font typeface="Open Sans" panose="020B0606030504020204" pitchFamily="3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font" Target="fonts/font7.fntdata"/>
<Relationship Id="rId3" Type="http://schemas.openxmlformats.org/officeDocument/2006/relationships/font" Target="fonts/font2.fntdata"/>
<Relationship Id="rId7" Type="http://schemas.openxmlformats.org/officeDocument/2006/relationships/font" Target="fonts/font6.fntdata"/>
<Relationship Id="rId12" Type="http://schemas.openxmlformats.org/officeDocument/2006/relationships/tableStyles" Target="tableStyles.xml"/>
<Relationship Id="rId2" Type="http://schemas.openxmlformats.org/officeDocument/2006/relationships/font" Target="fonts/font1.fntdata"/>
<Relationship Id="rId1" Type="http://schemas.openxmlformats.org/officeDocument/2006/relationships/slideMaster" Target="slideMasters/slideMaster1.xml"/>
<Relationship Id="rId6" Type="http://schemas.openxmlformats.org/officeDocument/2006/relationships/font" Target="fonts/font5.fntdata"/>
<Relationship Id="rId11" Type="http://schemas.openxmlformats.org/officeDocument/2006/relationships/theme" Target="theme/theme1.xml"/>
<Relationship Id="rId5" Type="http://schemas.openxmlformats.org/officeDocument/2006/relationships/font" Target="fonts/font4.fntdata"/>
<Relationship Id="rId10" Type="http://schemas.openxmlformats.org/officeDocument/2006/relationships/viewProps" Target="viewProps.xml"/>
<Relationship Id="rId4" Type="http://schemas.openxmlformats.org/officeDocument/2006/relationships/font" Target="fonts/font3.fntdata"/>
<Relationship Id="rId9" Type="http://schemas.openxmlformats.org/officeDocument/2006/relationships/presProps" Target="presProps.xml"/>
<Relationship Id="rId13" Type="http://schemas.openxmlformats.org/officeDocument/2006/relationships/slide" Target="slides/slide1.xml"/>
<Relationship Id="rId14" Type="http://schemas.openxmlformats.org/officeDocument/2006/relationships/slide" Target="slides/slide2.xml"/>
<Relationship Id="rId15" Type="http://schemas.openxmlformats.org/officeDocument/2006/relationships/slide" Target="slides/slide3.xml"/>
<Relationship Id="rId16" Type="http://schemas.openxmlformats.org/officeDocument/2006/relationships/slide" Target="slides/slide4.xml"/>
<Relationship Id="rId17" Type="http://schemas.openxmlformats.org/officeDocument/2006/relationships/slide" Target="slides/slide5.xml"/>
<Relationship Id="rId18" Type="http://schemas.openxmlformats.org/officeDocument/2006/relationships/slide" Target="slides/slide6.xml"/>
<Relationship Id="rId19" Type="http://schemas.openxmlformats.org/officeDocument/2006/relationships/slide" Target="slides/slide7.xml"/>
<Relationship Id="rId20" Type="http://schemas.openxmlformats.org/officeDocument/2006/relationships/slide" Target="slides/slide8.xml"/>
<Relationship Id="rId21" Type="http://schemas.openxmlformats.org/officeDocument/2006/relationships/slide" Target="slides/slide9.xml"/>
<Relationship Id="rId22" Type="http://schemas.openxmlformats.org/officeDocument/2006/relationships/slide" Target="slides/slide10.xml"/>
<Relationship Id="rId23" Type="http://schemas.openxmlformats.org/officeDocument/2006/relationships/slide" Target="slides/slide11.xml"/>
<Relationship Id="rId24" Type="http://schemas.openxmlformats.org/officeDocument/2006/relationships/slide" Target="slides/slide12.xml"/>
<Relationship Id="rId25" Type="http://schemas.openxmlformats.org/officeDocument/2006/relationships/slide" Target="slides/slide13.xml"/>
<Relationship Id="rId26" Type="http://schemas.openxmlformats.org/officeDocument/2006/relationships/slide" Target="slides/slide14.xml"/>
<Relationship Id="rId27" Type="http://schemas.openxmlformats.org/officeDocument/2006/relationships/slide" Target="slides/slide15.xml"/>
<Relationship Id="rId28" Type="http://schemas.openxmlformats.org/officeDocument/2006/relationships/slide" Target="slides/slide16.xml"/>
<Relationship Id="rId29" Type="http://schemas.openxmlformats.org/officeDocument/2006/relationships/slide" Target="slides/slide17.xml"/>
<Relationship Id="rId30" Type="http://schemas.openxmlformats.org/officeDocument/2006/relationships/slide" Target="slides/slide18.xml"/>
</Relationships>
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9C3C95EC-E4C5-4846-8712-DB94E08C4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-451"/>
          <a:stretch/>
        </p:blipFill>
        <p:spPr>
          <a:xfrm>
            <a:off x="0" y="736536"/>
            <a:ext cx="9144000" cy="614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82" y="1587658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Mont ligh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61" y="3498819"/>
            <a:ext cx="8727509" cy="644842"/>
          </a:xfrm>
        </p:spPr>
        <p:txBody>
          <a:bodyPr lIns="274320"/>
          <a:lstStyle>
            <a:lvl1pPr marL="0" indent="0" algn="l">
              <a:buNone/>
              <a:defRPr sz="2000" b="0" i="0" baseline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1C54E-BD9A-4A8C-84A9-A557400F7DE5}"/>
              </a:ext>
            </a:extLst>
          </p:cNvPr>
          <p:cNvSpPr/>
          <p:nvPr userDrawn="1"/>
        </p:nvSpPr>
        <p:spPr>
          <a:xfrm>
            <a:off x="0" y="0"/>
            <a:ext cx="9144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E4B7A-C528-4820-87D0-F6D847A75F95}"/>
              </a:ext>
            </a:extLst>
          </p:cNvPr>
          <p:cNvSpPr txBox="1"/>
          <p:nvPr userDrawn="1"/>
        </p:nvSpPr>
        <p:spPr>
          <a:xfrm>
            <a:off x="6645086" y="187475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4726" y="1205548"/>
            <a:ext cx="5410070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403284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950" y="1205548"/>
            <a:ext cx="3228845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403284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4547" y="6356350"/>
            <a:ext cx="5302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891" y="6356350"/>
            <a:ext cx="396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43EC7-6B53-45F6-A444-96D10C153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0942" t="14424" r="10940" b="34605"/>
          <a:stretch/>
        </p:blipFill>
        <p:spPr>
          <a:xfrm>
            <a:off x="7385236" y="6338483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2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1aa49ebc03c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1aa5dd1e5b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1aa49d4de2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15c16de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57d91890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64536141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4e8f8667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31aa4d3bf046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6fcc5c5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1aa1e4612d7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1aa46a1efa6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1aa70979303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782" y="1587658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161" y="3498819"/>
            <a:ext cx="8727509" cy="644842"/>
          </a:xfrm>
        </p:spPr>
        <p:txBody>
          <a:bodyPr/>
          <a:lstStyle/>
          <a:p>
            <a:r>
              <a:rPr/>
              <a:t>IQR Objects
Daniel Kaschek, IntiQuan
2021-01-11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771900" y="1205547"/>
            <a:ext cx="5152895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16:15:44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771900" y="1205547"/>
            <a:ext cx="5152895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16:15:45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47923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16:15:46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16:16:11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16:16:11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16:16:12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16:16:13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16:16:14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16:15:43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16:15:43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16:15:47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16:15:48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16:15:54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Mont Light</vt:lpstr>
      <vt:lpstr>Calibri</vt:lpstr>
      <vt:lpstr>Wingdings</vt:lpstr>
      <vt:lpstr>Mont Heavy</vt:lpstr>
      <vt:lpstr>Open Sans</vt:lpstr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26</cp:revision>
  <dcterms:created xsi:type="dcterms:W3CDTF">2019-10-14T19:42:36Z</dcterms:created>
  <dcterms:modified xsi:type="dcterms:W3CDTF">2021-01-11T16:16:53Z</dcterms:modified>
</cp:coreProperties>
</file>