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12/01/2021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Calibri</vt:lpstr>
      <vt:lpstr>Open Sans</vt:lpstr>
      <vt:lpstr>Mont Light</vt:lpstr>
      <vt:lpstr>Wingdings</vt:lpstr>
      <vt:lpstr>Mont Heavy</vt:lpstr>
      <vt:lpstr>Mont Light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29</cp:revision>
  <dcterms:created xsi:type="dcterms:W3CDTF">2019-10-14T19:42:36Z</dcterms:created>
  <dcterms:modified xsi:type="dcterms:W3CDTF">2021-01-12T12:35:26Z</dcterms:modified>
</cp:coreProperties>
</file>