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test
test
2020-10-19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PK modeling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PK model development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Tested PK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models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1,2,3 compartments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Tested PK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models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1,2,3 compartments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S902_GenerateSlidedeck.R | Date: 2020-10-19 14:50:35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adrian</cp:lastModifiedBy>
  <cp:revision>25</cp:revision>
  <dcterms:created xsi:type="dcterms:W3CDTF">2019-10-14T19:42:36Z</dcterms:created>
  <dcterms:modified xsi:type="dcterms:W3CDTF">2020-10-19T14:50:56Z</dcterms:modified>
</cp:coreProperties>
</file>