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1000" i="0" b="1" u="none">
                <a:solidFill>
                  <a:srgbClr val="006699">
                    <a:alpha val="100000"/>
                  </a:srgbClr>
                </a:solidFill>
                <a:latin typeface="Arial"/>
                <a:cs typeface="Arial"/>
              </a:rPr>
              <a:t>hello world</a:t>
            </a:r>
            <a:r>
              <a:rPr cap="none" sz="1000" i="1" b="0" u="none">
                <a:solidFill>
                  <a:srgbClr val="C32900">
                    <a:alpha val="100000"/>
                  </a:srgbClr>
                </a:solidFill>
                <a:latin typeface="Arial"/>
                <a:cs typeface="Arial"/>
              </a:rPr>
              <a:t>abcED</a:t>
            </a:r>
          </a:p>
          <a:p>
            <a:pPr lvl="1"/>
            <a:r>
              <a:rPr cap="none" sz="1000" i="0" b="1" u="none">
                <a:solidFill>
                  <a:srgbClr val="006699">
                    <a:alpha val="100000"/>
                  </a:srgbClr>
                </a:solidFill>
                <a:latin typeface="Arial"/>
                <a:cs typeface="Arial"/>
              </a:rPr>
              <a:t>hello</a:t>
            </a:r>
            <a:r>
              <a:rPr cap="none" sz="10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</a:t>
            </a:r>
            <a:r>
              <a:rPr cap="none" sz="1000" i="1" b="0" u="none">
                <a:solidFill>
                  <a:srgbClr val="C32900">
                    <a:alpha val="100000"/>
                  </a:srgbClr>
                </a:solidFill>
                <a:latin typeface="Arial"/>
                <a:cs typeface="Arial"/>
              </a:rPr>
              <a:t>world</a:t>
            </a:r>
          </a:p>
          <a:p>
            <a:pPr/>
            <a:r>
              <a:rPr cap="none" sz="1000" i="1" b="0" u="none">
                <a:solidFill>
                  <a:srgbClr val="C32900">
                    <a:alpha val="100000"/>
                  </a:srgbClr>
                </a:solidFill>
                <a:latin typeface="Arial"/>
                <a:cs typeface="Arial"/>
              </a:rPr>
              <a:t>blah blah blah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adrian</cp:lastModifiedBy>
  <cp:revision>3</cp:revision>
  <dcterms:created xsi:type="dcterms:W3CDTF">2017-02-13T16:18:36Z</dcterms:created>
  <dcterms:modified xsi:type="dcterms:W3CDTF">2020-10-19T08:29:33Z</dcterms:modified>
  <cp:category/>
</cp:coreProperties>
</file>