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6d247817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688b0cb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22ea078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45a7c65e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390a4d2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4fa20de2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4eba57f0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14:24:58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2020-10-21 14:25:03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adrian</cp:lastModifiedBy>
  <cp:revision>25</cp:revision>
  <dcterms:created xsi:type="dcterms:W3CDTF">2019-10-14T19:42:36Z</dcterms:created>
  <dcterms:modified xsi:type="dcterms:W3CDTF">2020-10-21T14:25:10Z</dcterms:modified>
</cp:coreProperties>
</file>