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>
        <p:scale>
          <a:sx n="66" d="100"/>
          <a:sy n="66" d="100"/>
        </p:scale>
        <p:origin x="85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4dbb39ab31ee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4dbb2feec551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4dbb6bf8f47e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4dbb781d3b97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4dbb30d96bb0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4dbb7e186789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4dbb6cd4f9eb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Relationship Id="rId2" Type="http://schemas.openxmlformats.org/officeDocument/2006/relationships/image" Target="../media/file4dbb1e83c0f4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4dbb26c7a0ac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4dbb3bd4c4de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4dbb42ecc5d1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4dbb1d2a0b59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/>
          <a:lstStyle/>
          <a:p>
            <a:r>
              <a:rPr/>
              <a:t>IQR Objects
Daniel Kaschek, IntiQuan
2020-10-21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2020-10-21 14:24:55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2020-10-21 14:24:56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2020-10-21 14:24:57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2020-10-21 14:25:18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2020-10-21 14:25:19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2020-10-21 14:25:19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2020-10-21 14:25:20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2020-10-21 14:25:20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2020-10-21 14:24:54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2020-10-21 14:24:54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2020-10-21 14:24:57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2020-10-21 14:24:58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2020-10-21 14:25:03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adrian</cp:lastModifiedBy>
  <cp:revision>25</cp:revision>
  <dcterms:created xsi:type="dcterms:W3CDTF">2019-10-14T19:42:36Z</dcterms:created>
  <dcterms:modified xsi:type="dcterms:W3CDTF">2020-10-21T14:25:29Z</dcterms:modified>
</cp:coreProperties>
</file>