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0" autoAdjust="0"/>
    <p:restoredTop sz="94660"/>
  </p:normalViewPr>
  <p:slideViewPr>
    <p:cSldViewPr snapToGrid="0">
      <p:cViewPr>
        <p:scale>
          <a:sx n="66" d="100"/>
          <a:sy n="66" d="100"/>
        </p:scale>
        <p:origin x="1500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Relationship Id="rId23" Type="http://schemas.openxmlformats.org/officeDocument/2006/relationships/slide" Target="slides/slide18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246" y="1049713"/>
            <a:ext cx="8727509" cy="1752600"/>
          </a:xfrm>
          <a:noFill/>
        </p:spPr>
        <p:txBody>
          <a:bodyPr anchor="b">
            <a:normAutofit/>
          </a:bodyPr>
          <a:lstStyle>
            <a:lvl1pPr algn="l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246" y="2894388"/>
            <a:ext cx="8727509" cy="644842"/>
          </a:xfrm>
        </p:spPr>
        <p:txBody>
          <a:bodyPr lIns="274320"/>
          <a:lstStyle>
            <a:lvl1pPr marL="0" indent="0" algn="l">
              <a:buNone/>
              <a:defRPr sz="1800" b="1">
                <a:solidFill>
                  <a:srgbClr val="2E364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91" y="1227552"/>
            <a:ext cx="8736905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816375"/>
            <a:ext cx="8736905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6630" y="1205547"/>
            <a:ext cx="5238166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8000" y="1205548"/>
            <a:ext cx="5876795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5545252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743" y="1205548"/>
            <a:ext cx="3090052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781584"/>
            <a:ext cx="5545252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432695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205549"/>
            <a:ext cx="4295645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119" y="5781584"/>
            <a:ext cx="4326731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29150" y="5781675"/>
            <a:ext cx="4295775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/>
            </a:lvl1pPr>
            <a:lvl2pPr marL="342900" indent="0">
              <a:buFontTx/>
              <a:buNone/>
              <a:defRPr sz="825"/>
            </a:lvl2pPr>
            <a:lvl3pPr marL="685800" indent="0">
              <a:buFontTx/>
              <a:buNone/>
              <a:defRPr sz="788"/>
            </a:lvl3pPr>
            <a:lvl4pPr marL="1028700" indent="0">
              <a:buFontTx/>
              <a:buNone/>
              <a:defRPr sz="750"/>
            </a:lvl4pPr>
            <a:lvl5pPr marL="1371600" indent="0">
              <a:buFontTx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891" y="1227551"/>
            <a:ext cx="8736905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7891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58025" y="6356351"/>
            <a:ext cx="4382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99493" y="6356349"/>
            <a:ext cx="907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FE6A07-1CE5-4466-8996-7452A73C8321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966243" y="6356349"/>
            <a:ext cx="94870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1" r:id="rId6"/>
    <p:sldLayoutId id="2147483662" r:id="rId7"/>
    <p:sldLayoutId id="2147483663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4dbb3cf901b3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4dbb51ccd5c8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4dbb1f44aef0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4dbb21b0662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4dbb1362b8da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4dbb158c26e0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4dbb1c6e809f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3.xml"/>
<Relationship Id="rId2" Type="http://schemas.openxmlformats.org/officeDocument/2006/relationships/image" Target="../media/file4dbb1714f15f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4dbb404e3ccc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4dbb9a22d35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4dbb48b93b87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4dbb2248b5be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246" y="1049713"/>
            <a:ext cx="8727509" cy="17526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246" y="2894388"/>
            <a:ext cx="8727509" cy="644842"/>
          </a:xfrm>
        </p:spPr>
        <p:txBody>
          <a:bodyPr/>
          <a:lstStyle/>
          <a:p>
            <a:r>
              <a:rPr/>
              <a:t>IQR Objects
Daniel Kaschek, IntiQuan
2020-10-21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686630" y="1205547"/>
            <a:ext cx="5238166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2020-10-21 14:24:55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686630" y="1205547"/>
            <a:ext cx="5238166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2020-10-21 14:24:56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187892" y="1205547"/>
            <a:ext cx="3339080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6630" y="1205547"/>
            <a:ext cx="5238166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2020-10-21 14:24:57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2020-10-21 14:25:18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2020-10-21 14:25:19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2020-10-21 14:25:19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2020-10-21 14:25:20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2"/>
            <a:ext cx="8736905" cy="447928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7891" y="5816375"/>
            <a:ext cx="8736905" cy="365125"/>
          </a:xfrm>
        </p:spPr>
        <p:txBody>
          <a:bodyPr/>
          <a:lstStyle/>
          <a:p>
            <a:r>
              <a:rPr/>
              <a:t>File: ../Output/01_test/subset_normal_distributions.pdf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2020-10-21 14:25:20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891" y="1227551"/>
            <a:ext cx="8736905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2020-10-21 14:24:54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2020-10-21 14:24:54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2020-10-21 14:24:57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2020-10-21 14:24:58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2020-10-21 14:25:03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Daniel Kaschek</dc:creator>
  <cp:lastModifiedBy>adrian</cp:lastModifiedBy>
  <cp:revision>25</cp:revision>
  <dcterms:created xsi:type="dcterms:W3CDTF">2019-10-14T19:42:36Z</dcterms:created>
  <dcterms:modified xsi:type="dcterms:W3CDTF">2020-10-21T14:25:37Z</dcterms:modified>
</cp:coreProperties>
</file>