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Sz cx="9144000" cy="6858000" type="screen4x3"/>
  <p:notesSz cx="6858000" cy="9144000"/>
  <p:embeddedFontLst>
    <p:embeddedFont>
      <p:font typeface="Calibri" panose="020F0502020204030204" pitchFamily="34" charset="0"/>
      <p:regular r:id="rId2"/>
      <p:bold r:id="rId3"/>
      <p:italic r:id="rId4"/>
      <p:boldItalic r:id="rId5"/>
    </p:embeddedFont>
    <p:embeddedFont>
      <p:font typeface="Mont Heavy" panose="00000A00000000000000" charset="0"/>
      <p:bold r:id="rId6"/>
    </p:embeddedFont>
    <p:embeddedFont>
      <p:font typeface="Mont Light" panose="00000500000000000000" pitchFamily="50" charset="0"/>
      <p:regular r:id="rId7"/>
    </p:embeddedFont>
    <p:embeddedFont>
      <p:font typeface="Open Sans" panose="020B0606030504020204" pitchFamily="3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7.fntdata"/><Relationship Id="rId3" Type="http://schemas.openxmlformats.org/officeDocument/2006/relationships/font" Target="fonts/font2.fntdata"/><Relationship Id="rId7" Type="http://schemas.openxmlformats.org/officeDocument/2006/relationships/font" Target="fonts/font6.fntdata"/><Relationship Id="rId12" Type="http://schemas.openxmlformats.org/officeDocument/2006/relationships/tableStyles" Target="tableStyles.xml"/><Relationship Id="rId2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5.fntdata"/><Relationship Id="rId11" Type="http://schemas.openxmlformats.org/officeDocument/2006/relationships/theme" Target="theme/theme1.xml"/><Relationship Id="rId5" Type="http://schemas.openxmlformats.org/officeDocument/2006/relationships/font" Target="fonts/font4.fntdata"/><Relationship Id="rId10" Type="http://schemas.openxmlformats.org/officeDocument/2006/relationships/viewProps" Target="viewProps.xml"/><Relationship Id="rId4" Type="http://schemas.openxmlformats.org/officeDocument/2006/relationships/font" Target="fonts/font3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9C3C95EC-E4C5-4846-8712-DB94E08C41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-451"/>
          <a:stretch/>
        </p:blipFill>
        <p:spPr>
          <a:xfrm>
            <a:off x="0" y="736536"/>
            <a:ext cx="9144000" cy="61491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782" y="1587658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bg1"/>
                </a:solidFill>
                <a:latin typeface="Mont ligh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161" y="3498819"/>
            <a:ext cx="8727509" cy="644842"/>
          </a:xfrm>
        </p:spPr>
        <p:txBody>
          <a:bodyPr lIns="274320"/>
          <a:lstStyle>
            <a:lvl1pPr marL="0" indent="0" algn="l">
              <a:buNone/>
              <a:defRPr sz="2000" b="0" i="0" baseline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1C54E-BD9A-4A8C-84A9-A557400F7DE5}"/>
              </a:ext>
            </a:extLst>
          </p:cNvPr>
          <p:cNvSpPr/>
          <p:nvPr userDrawn="1"/>
        </p:nvSpPr>
        <p:spPr>
          <a:xfrm>
            <a:off x="0" y="0"/>
            <a:ext cx="9144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E4B7A-C528-4820-87D0-F6D847A75F95}"/>
              </a:ext>
            </a:extLst>
          </p:cNvPr>
          <p:cNvSpPr txBox="1"/>
          <p:nvPr userDrawn="1"/>
        </p:nvSpPr>
        <p:spPr>
          <a:xfrm>
            <a:off x="6645086" y="187475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1900" y="1205547"/>
            <a:ext cx="5152895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4726" y="1205548"/>
            <a:ext cx="5410070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403284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5950" y="1205548"/>
            <a:ext cx="3228845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403284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4547" y="6356350"/>
            <a:ext cx="5302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7891" y="6356350"/>
            <a:ext cx="396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D43EC7-6B53-45F6-A444-96D10C153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0942" t="14424" r="10940" b="34605"/>
          <a:stretch/>
        </p:blipFill>
        <p:spPr>
          <a:xfrm>
            <a:off x="7385236" y="6338483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2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Mont Light</vt:lpstr>
      <vt:lpstr>Calibri</vt:lpstr>
      <vt:lpstr>Wingdings</vt:lpstr>
      <vt:lpstr>Mont Heavy</vt:lpstr>
      <vt:lpstr>Open Sans</vt:lpstr>
      <vt:lpstr>Arial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Kaschek</dc:creator>
  <cp:lastModifiedBy>Daniel Kaschek</cp:lastModifiedBy>
  <cp:revision>26</cp:revision>
  <dcterms:created xsi:type="dcterms:W3CDTF">2019-10-14T19:42:36Z</dcterms:created>
  <dcterms:modified xsi:type="dcterms:W3CDTF">2021-01-11T15:08:18Z</dcterms:modified>
</cp:coreProperties>
</file>