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760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5435b573ba4b49f4ff72866c3262cdf2ff73cb1d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5435b573ba4b49f4ff72866c3262cdf2ff73cb1d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75d4504d45d747404925c290e27b4b9babdaa32d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5a7bd8554a70554e28f12afdc9b9ccf9282e407e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5fa3892ff94a52f2055187774c700c8f6d04421f.png"/>
<Relationship Id="rId3" Type="http://schemas.openxmlformats.org/officeDocument/2006/relationships/image" Target="../media/5a7bd8554a70554e28f12afdc9b9ccf9282e407e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5fa3892ff94a52f2055187774c700c8f6d04421f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5a7bd8554a70554e28f12afdc9b9ccf9282e407e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9ed70f1f86ec61cd9b2387ea0d10e141741a02e7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49f2467caf685e03a499f98d91aa512eacaa906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cfdfdea09fb33fcc87609121f79e9f9335c0c98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4c35778fefe244e3a523b9cb46e34591fc600cb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/>
          <a:lstStyle/>
          <a:p>
            <a:r>
              <a:rPr/>
              <a:t>Cars and the time they take to stop (non-QCed)
Daniel Kaschek, IntiQuan
2025-04-26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2025-04-26 15:07:39.866446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2025-04-26 15:07:41.09552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2025-04-26 15:07:42.261751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2025-04-26 15:07:52.887941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2025-04-26 15:07:52.941266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The data vie the speed of cars and distances taken to stop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2025-04-26 15:07:52.997303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2025-04-26 15:07:53.055941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2025-04-26 15:07:38.854404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2025-04-26 15:07:38.898772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2025-04-26 15:07:43.031832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2025-04-26 15:07:44.046702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2025-04-26 15:07:52.194054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31</cp:revision>
  <dcterms:created xsi:type="dcterms:W3CDTF">2019-10-14T19:42:36Z</dcterms:created>
  <dcterms:modified xsi:type="dcterms:W3CDTF">2025-04-26T15:08:06Z</dcterms:modified>
</cp:coreProperties>
</file>