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Cars and the time they take to stop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2025-04-26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15:07:39.866446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15:07:41.09552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15:07:42.261751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15:07:52.887941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15:07:52.941266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15:07:52.997303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15:07:53.055941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15:07:38.854404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15:07:38.898772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15:07:43.031832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15:07:44.046702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2025-04-26 15:07:52.194054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2025-04-26T15:08:20Z</dcterms:modified>
</cp:coreProperties>
</file>