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2" Type="http://schemas.openxmlformats.org/package/2006/relationships/metadata/thumbnail" Target="docProps/thumbnail.jpeg"/>
<Relationship Id="rId1" Type="http://schemas.openxmlformats.org/officeDocument/2006/relationships/officeDocument" Target="ppt/presentation.xml"/>
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FA82E"/>
    <a:srgbClr val="2E36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ED083AE6-46FA-4A59-8FB0-9F97EB10719F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4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viewProps" Target="viewProps.xml"/>
<Relationship Id="rId2" Type="http://schemas.openxmlformats.org/officeDocument/2006/relationships/presProps" Target="presProps.xml"/>
<Relationship Id="rId1" Type="http://schemas.openxmlformats.org/officeDocument/2006/relationships/slideMaster" Target="slideMasters/slideMaster1.xml"/>
<Relationship Id="rId5" Type="http://schemas.openxmlformats.org/officeDocument/2006/relationships/tableStyles" Target="tableStyles.xml"/>
<Relationship Id="rId4" Type="http://schemas.openxmlformats.org/officeDocument/2006/relationships/theme" Target="theme/theme1.xml"/>
<Relationship Id="rId6" Type="http://schemas.openxmlformats.org/officeDocument/2006/relationships/slide" Target="slides/slide1.xml"/>
<Relationship Id="rId7" Type="http://schemas.openxmlformats.org/officeDocument/2006/relationships/slide" Target="slides/slide2.xml"/>
<Relationship Id="rId8" Type="http://schemas.openxmlformats.org/officeDocument/2006/relationships/slide" Target="slides/slide3.xml"/>
<Relationship Id="rId9" Type="http://schemas.openxmlformats.org/officeDocument/2006/relationships/slide" Target="slides/slide4.xml"/>
<Relationship Id="rId10" Type="http://schemas.openxmlformats.org/officeDocument/2006/relationships/slide" Target="slides/slide5.xml"/>
<Relationship Id="rId11" Type="http://schemas.openxmlformats.org/officeDocument/2006/relationships/slide" Target="slides/slide6.xml"/>
<Relationship Id="rId12" Type="http://schemas.openxmlformats.org/officeDocument/2006/relationships/slide" Target="slides/slide7.xml"/>
<Relationship Id="rId13" Type="http://schemas.openxmlformats.org/officeDocument/2006/relationships/slide" Target="slides/slide8.xml"/>
<Relationship Id="rId14" Type="http://schemas.openxmlformats.org/officeDocument/2006/relationships/slide" Target="slides/slide9.xml"/>
<Relationship Id="rId15" Type="http://schemas.openxmlformats.org/officeDocument/2006/relationships/slide" Target="slides/slide10.xml"/>
<Relationship Id="rId16" Type="http://schemas.openxmlformats.org/officeDocument/2006/relationships/slide" Target="slides/slide11.xml"/>
<Relationship Id="rId17" Type="http://schemas.openxmlformats.org/officeDocument/2006/relationships/slide" Target="slides/slide12.xml"/>
<Relationship Id="rId18" Type="http://schemas.openxmlformats.org/officeDocument/2006/relationships/slide" Target="slides/slide13.xml"/>
<Relationship Id="rId19" Type="http://schemas.openxmlformats.org/officeDocument/2006/relationships/slide" Target="slides/slide14.xml"/>
<Relationship Id="rId20" Type="http://schemas.openxmlformats.org/officeDocument/2006/relationships/slide" Target="slides/slide15.xml"/>
<Relationship Id="rId21" Type="http://schemas.openxmlformats.org/officeDocument/2006/relationships/slide" Target="slides/slide16.xml"/>
<Relationship Id="rId22" Type="http://schemas.openxmlformats.org/officeDocument/2006/relationships/slide" Target="slides/slide17.xml"/>
<Relationship Id="rId23" Type="http://schemas.openxmlformats.org/officeDocument/2006/relationships/slide" Target="slides/slide18.xml"/>
<Relationship Id="rId24" Type="http://schemas.openxmlformats.org/officeDocument/2006/relationships/slide" Target="slides/slide19.xml"/>
<Relationship Id="rId25" Type="http://schemas.openxmlformats.org/officeDocument/2006/relationships/slide" Target="slides/slide20.xml"/>
<Relationship Id="rId26" Type="http://schemas.openxmlformats.org/officeDocument/2006/relationships/slide" Target="slides/slide21.xml"/>
<Relationship Id="rId27" Type="http://schemas.openxmlformats.org/officeDocument/2006/relationships/slide" Target="slides/slide22.xml"/>
<Relationship Id="rId28" Type="http://schemas.openxmlformats.org/officeDocument/2006/relationships/slide" Target="slides/slide23.xml"/>
<Relationship Id="rId29" Type="http://schemas.openxmlformats.org/officeDocument/2006/relationships/slide" Target="slides/slide24.xml"/>
<Relationship Id="rId30" Type="http://schemas.openxmlformats.org/officeDocument/2006/relationships/slide" Target="slides/slide25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CBB00-394A-4F52-AB2E-59765AB32A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7660" y="1049713"/>
            <a:ext cx="11636679" cy="1752600"/>
          </a:xfrm>
          <a:noFill/>
        </p:spPr>
        <p:txBody>
          <a:bodyPr anchor="b">
            <a:normAutofit/>
          </a:bodyPr>
          <a:lstStyle>
            <a:lvl1pPr algn="l">
              <a:defRPr sz="48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0DCD58-A6DE-4685-AD63-FEF15B6E36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7660" y="2894388"/>
            <a:ext cx="11636679" cy="3201612"/>
          </a:xfrm>
        </p:spPr>
        <p:txBody>
          <a:bodyPr lIns="274320"/>
          <a:lstStyle>
            <a:lvl1pPr marL="0" indent="0" algn="l">
              <a:buNone/>
              <a:defRPr sz="2400" b="1">
                <a:solidFill>
                  <a:srgbClr val="2E364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9551B-901C-4D34-92CB-97F373419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7AEBD8-4A81-431A-AD17-A6A416641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AC2F10-8A59-4F5F-84AA-41447B704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993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nd Caption Le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F3433-3055-4279-A232-CDB35C481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90A63-5D67-4FD5-97FD-79F7445B6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87DAE-A442-4DC3-8550-20F58B78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77E17F1-D3B2-42A6-9982-878865538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  <a:solidFill>
            <a:srgbClr val="2E3640"/>
          </a:solidFill>
        </p:spPr>
        <p:txBody>
          <a:bodyPr/>
          <a:lstStyle>
            <a:lvl1pPr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1A58CC4-526C-4991-898F-C0879D5343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5769279" cy="44469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B008E43-F727-4C47-9855-9440A412A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205548"/>
            <a:ext cx="5727527" cy="50216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810FF5-0B9C-4441-B73D-B10146FB89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0521" y="5781584"/>
            <a:ext cx="5769279" cy="44563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200"/>
            </a:lvl1pPr>
            <a:lvl2pPr marL="457200" indent="0">
              <a:buFont typeface="Arial" panose="020B0604020202020204" pitchFamily="34" charset="0"/>
              <a:buNone/>
              <a:defRPr sz="1100"/>
            </a:lvl2pPr>
            <a:lvl3pPr marL="914400" indent="0">
              <a:buFont typeface="Arial" panose="020B0604020202020204" pitchFamily="34" charset="0"/>
              <a:buNone/>
              <a:defRPr sz="1050"/>
            </a:lvl3pPr>
            <a:lvl4pPr marL="1371600" indent="0">
              <a:buFont typeface="Arial" panose="020B0604020202020204" pitchFamily="34" charset="0"/>
              <a:buNone/>
              <a:defRPr sz="1000"/>
            </a:lvl4pPr>
            <a:lvl5pPr marL="1828800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059227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nd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F3433-3055-4279-A232-CDB35C481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90A63-5D67-4FD5-97FD-79F7445B6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87DAE-A442-4DC3-8550-20F58B78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77E17F1-D3B2-42A6-9982-878865538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  <a:solidFill>
            <a:srgbClr val="2E3640"/>
          </a:solidFill>
        </p:spPr>
        <p:txBody>
          <a:bodyPr/>
          <a:lstStyle>
            <a:lvl1pPr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1A58CC4-526C-4991-898F-C0879D5343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5769279" cy="444690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B008E43-F727-4C47-9855-9440A412A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205548"/>
            <a:ext cx="5727527" cy="444690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810FF5-0B9C-4441-B73D-B10146FB89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0825" y="5781584"/>
            <a:ext cx="5768975" cy="44563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200"/>
            </a:lvl1pPr>
            <a:lvl2pPr marL="457200" indent="0">
              <a:buFont typeface="Arial" panose="020B0604020202020204" pitchFamily="34" charset="0"/>
              <a:buNone/>
              <a:defRPr sz="1100"/>
            </a:lvl2pPr>
            <a:lvl3pPr marL="914400" indent="0">
              <a:buFont typeface="Arial" panose="020B0604020202020204" pitchFamily="34" charset="0"/>
              <a:buNone/>
              <a:defRPr sz="1050"/>
            </a:lvl3pPr>
            <a:lvl4pPr marL="1371600" indent="0">
              <a:buFont typeface="Arial" panose="020B0604020202020204" pitchFamily="34" charset="0"/>
              <a:buNone/>
              <a:defRPr sz="1000"/>
            </a:lvl4pPr>
            <a:lvl5pPr marL="1828800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8CA0C6-2B85-43B4-92F5-635817B1E19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72200" y="5781675"/>
            <a:ext cx="5727700" cy="446088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200"/>
            </a:lvl1pPr>
            <a:lvl2pPr marL="457200" indent="0">
              <a:buFontTx/>
              <a:buNone/>
              <a:defRPr sz="1100"/>
            </a:lvl2pPr>
            <a:lvl3pPr marL="914400" indent="0">
              <a:buFontTx/>
              <a:buNone/>
              <a:defRPr sz="1050"/>
            </a:lvl3pPr>
            <a:lvl4pPr marL="1371600" indent="0">
              <a:buFontTx/>
              <a:buNone/>
              <a:defRPr sz="1000"/>
            </a:lvl4pPr>
            <a:lvl5pPr marL="1828800" indent="0">
              <a:buFontTx/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12168570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EEDBF-B9EE-46CF-A2B0-8EE3479EF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4AF6FB-AD6C-4882-81B0-96CE078AAF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33832D-5B97-457A-BE16-A272372A46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0BE55C-A71C-4022-9131-15FEDC1167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2F743A-257A-4CB8-B95B-5C988CC62C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5E529E-3A21-43D7-BDFA-A5A848AC6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A1AC98-0217-4FDD-B158-1F74B7A15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112B28-E129-463E-A880-BAB46D30B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8812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FB276-42C6-48C4-A2D0-A097A7FD2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12521"/>
            <a:ext cx="8580329" cy="1506735"/>
          </a:xfrm>
          <a:solidFill>
            <a:schemeClr val="accent1"/>
          </a:solidFill>
        </p:spPr>
        <p:txBody>
          <a:bodyPr lIns="457200" rIns="9144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B95676-139F-437C-84CA-5CF7DDD4E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9420A2-E1DF-4D49-99F2-D3EB982FF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D7E900-54AE-43E4-BB83-C57893624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5100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C27AEB-BB7C-4254-8707-325AA89D0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5558A9-A9C1-4ED8-A9ED-C4CBE090E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5ED647-76EB-4236-927F-B7D784169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3024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724F0-FC25-4442-B0BF-BA8CE018D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FC00E-6690-4AD8-A046-4B5C64407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2E2489-E8B1-4638-8450-E6A93485AC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2D3769-D87D-4AC3-842D-25FA6FB46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72A216-50B5-446A-B870-D3E1EE07A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581DF2-3E25-47D5-861D-21090FF0B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7839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56508-A225-4874-9EAF-22917310F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82C181-9AF7-4887-A58E-9CD34DE9C5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423641-3CA3-41A0-908F-A9202B5D1F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B42A99-71B3-40D2-882D-E5CB06AF8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64F32E-5C4C-4465-800A-4B1AC8DBD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A2F93E-9F34-4A6B-936A-74C4DF713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6262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00869-D881-4114-9250-92447B95B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305416-A94C-4542-97F1-92AAFB0E10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B0D993-0F1C-40EA-AFEE-B6B5B1413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0BE058-B0D8-4632-9A14-D825C824F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5B8F12-4D34-44B5-9B1D-9E63AA9F8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1479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A00737-11BB-4E95-A748-27DD621789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F31580-301F-4D45-BF3F-3B77F3F072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9AB469-45B1-4622-B0A1-4CC1F7F0E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98CB7E-0935-47AE-8D41-C2E027A47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D5C856-5925-49B5-A3FB-38FA764DD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732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5F3F5-CD26-4383-BCD3-A8D434E2D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C0A59-A7F8-4091-BC22-97B46458BE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D15F2-B97A-4D46-A56B-AACA64275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F8A97-3399-44D7-ACF7-364298824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F6AC6-8F39-4227-B48E-79664419D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580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5F3F5-CD26-4383-BCD3-A8D434E2D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600000" cy="6858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C0A59-A7F8-4091-BC22-97B46458BE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63477" y="136525"/>
            <a:ext cx="8136249" cy="60404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D15F2-B97A-4D46-A56B-AACA64275B3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50521" y="6356349"/>
            <a:ext cx="1924788" cy="365125"/>
          </a:xfrm>
        </p:spPr>
        <p:txBody>
          <a:bodyPr/>
          <a:lstStyle/>
          <a:p>
            <a:fld id="{7B272C57-2FA0-4A9D-99A4-6F756B65018B}" type="datetimeFigureOut">
              <a:rPr lang="en-US" smtClean="0"/>
              <a:t>5/17/2022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F8A97-3399-44D7-ACF7-364298824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63477" y="6356347"/>
            <a:ext cx="681148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F6AC6-8F39-4227-B48E-79664419D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89921" y="6356348"/>
            <a:ext cx="1209805" cy="365125"/>
          </a:xfrm>
          <a:solidFill>
            <a:schemeClr val="bg1"/>
          </a:solidFill>
        </p:spPr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BBE93D-AA4B-4660-AFA2-2E9EE05E2CD8}"/>
              </a:ext>
            </a:extLst>
          </p:cNvPr>
          <p:cNvSpPr txBox="1"/>
          <p:nvPr userDrawn="1"/>
        </p:nvSpPr>
        <p:spPr>
          <a:xfrm>
            <a:off x="2415622" y="6352143"/>
            <a:ext cx="1014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9FA82E"/>
                </a:solidFill>
              </a:rPr>
              <a:t>IQR</a:t>
            </a:r>
            <a:r>
              <a:rPr lang="en-US" b="1" dirty="0">
                <a:solidFill>
                  <a:schemeClr val="bg1"/>
                </a:solidFill>
              </a:rPr>
              <a:t>tools</a:t>
            </a:r>
            <a:endParaRPr lang="en-CH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5664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5F3F5-CD26-4383-BCD3-A8D434E2D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C0A59-A7F8-4091-BC22-97B46458BE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521" y="1227551"/>
            <a:ext cx="11649206" cy="44792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D15F2-B97A-4D46-A56B-AACA64275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F8A97-3399-44D7-ACF7-364298824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F6AC6-8F39-4227-B48E-79664419D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6B30566-8B30-4362-BCB6-7F3B3746AF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0521" y="5816374"/>
            <a:ext cx="11649206" cy="365125"/>
          </a:xfrm>
        </p:spPr>
        <p:txBody>
          <a:bodyPr>
            <a:no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100"/>
            </a:lvl2pPr>
            <a:lvl3pPr marL="914400" indent="0">
              <a:buNone/>
              <a:defRPr sz="105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745588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nd Caption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5F3F5-CD26-4383-BCD3-A8D434E2D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600000" cy="6858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C0A59-A7F8-4091-BC22-97B46458BE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3103" y="136525"/>
            <a:ext cx="8126624" cy="55703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D15F2-B97A-4D46-A56B-AACA64275B3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50521" y="6356349"/>
            <a:ext cx="1751534" cy="365125"/>
          </a:xfrm>
        </p:spPr>
        <p:txBody>
          <a:bodyPr/>
          <a:lstStyle/>
          <a:p>
            <a:fld id="{7B272C57-2FA0-4A9D-99A4-6F756B65018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F8A97-3399-44D7-ACF7-364298824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73101" y="6356350"/>
            <a:ext cx="674731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F6AC6-8F39-4227-B48E-79664419D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89921" y="6356348"/>
            <a:ext cx="1209805" cy="365125"/>
          </a:xfrm>
          <a:solidFill>
            <a:schemeClr val="bg1"/>
          </a:solidFill>
        </p:spPr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6B30566-8B30-4362-BCB6-7F3B3746AF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773101" y="5816374"/>
            <a:ext cx="8126625" cy="365125"/>
          </a:xfrm>
        </p:spPr>
        <p:txBody>
          <a:bodyPr>
            <a:no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100"/>
            </a:lvl2pPr>
            <a:lvl3pPr marL="914400" indent="0">
              <a:buNone/>
              <a:defRPr sz="105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73CFF0-DE98-4FDB-9580-F0D07D3FE050}"/>
              </a:ext>
            </a:extLst>
          </p:cNvPr>
          <p:cNvSpPr txBox="1"/>
          <p:nvPr userDrawn="1"/>
        </p:nvSpPr>
        <p:spPr>
          <a:xfrm>
            <a:off x="2415622" y="6352143"/>
            <a:ext cx="1014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9FA82E"/>
                </a:solidFill>
              </a:rPr>
              <a:t>IQR</a:t>
            </a:r>
            <a:r>
              <a:rPr lang="en-US" b="1" dirty="0">
                <a:solidFill>
                  <a:schemeClr val="bg1"/>
                </a:solidFill>
              </a:rPr>
              <a:t>tools</a:t>
            </a:r>
            <a:endParaRPr lang="en-CH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5960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83E8A-D652-4338-AF10-2620BEDD6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3CD88D-4D3C-412E-9FE0-022A074066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EBA95A-B650-41C7-9489-6DC88967C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6BC28A-637A-4CE6-988A-B637DDE1F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FFEDC3-9E77-41A8-88FA-0756CBBE5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60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F3433-3055-4279-A232-CDB35C481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90A63-5D67-4FD5-97FD-79F7445B6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87DAE-A442-4DC3-8550-20F58B78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77E17F1-D3B2-42A6-9982-878865538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  <a:solidFill>
            <a:srgbClr val="2E3640"/>
          </a:solidFill>
        </p:spPr>
        <p:txBody>
          <a:bodyPr/>
          <a:lstStyle>
            <a:lvl1pPr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1A58CC4-526C-4991-898F-C0879D5343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5769279" cy="49714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B008E43-F727-4C47-9855-9440A412A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205547"/>
            <a:ext cx="5727527" cy="49714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00806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Right Bigg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F3433-3055-4279-A232-CDB35C481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90A63-5D67-4FD5-97FD-79F7445B6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87DAE-A442-4DC3-8550-20F58B78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77E17F1-D3B2-42A6-9982-878865538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  <a:solidFill>
            <a:srgbClr val="2E3640"/>
          </a:solidFill>
        </p:spPr>
        <p:txBody>
          <a:bodyPr/>
          <a:lstStyle>
            <a:lvl1pPr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1A58CC4-526C-4991-898F-C0879D5343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2893512" cy="497141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B008E43-F727-4C47-9855-9440A412A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144033" y="1205547"/>
            <a:ext cx="8755694" cy="49714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17603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nd Caption R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F3433-3055-4279-A232-CDB35C481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90A63-5D67-4FD5-97FD-79F7445B6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87DAE-A442-4DC3-8550-20F58B78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77E17F1-D3B2-42A6-9982-878865538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  <a:solidFill>
            <a:srgbClr val="2E3640"/>
          </a:solidFill>
        </p:spPr>
        <p:txBody>
          <a:bodyPr/>
          <a:lstStyle>
            <a:lvl1pPr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1A58CC4-526C-4991-898F-C0879D5343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5769279" cy="49714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B008E43-F727-4C47-9855-9440A412A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205548"/>
            <a:ext cx="5727527" cy="44469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810FF5-0B9C-4441-B73D-B10146FB89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72201" y="5731330"/>
            <a:ext cx="5727526" cy="44563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200"/>
            </a:lvl1pPr>
            <a:lvl2pPr marL="457200" indent="0">
              <a:buFont typeface="Arial" panose="020B0604020202020204" pitchFamily="34" charset="0"/>
              <a:buNone/>
              <a:defRPr sz="1100"/>
            </a:lvl2pPr>
            <a:lvl3pPr marL="914400" indent="0">
              <a:buFont typeface="Arial" panose="020B0604020202020204" pitchFamily="34" charset="0"/>
              <a:buNone/>
              <a:defRPr sz="1050"/>
            </a:lvl3pPr>
            <a:lvl4pPr marL="1371600" indent="0">
              <a:buFont typeface="Arial" panose="020B0604020202020204" pitchFamily="34" charset="0"/>
              <a:buNone/>
              <a:defRPr sz="1000"/>
            </a:lvl4pPr>
            <a:lvl5pPr marL="1828800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584477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65A62F-17DA-4936-8509-B3C9E5760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  <a:prstGeom prst="rect">
            <a:avLst/>
          </a:prstGeom>
          <a:solidFill>
            <a:srgbClr val="2E3640"/>
          </a:solidFill>
          <a:ln>
            <a:noFill/>
          </a:ln>
        </p:spPr>
        <p:txBody>
          <a:bodyPr vert="horz" lIns="274320" tIns="0" rIns="27432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9565DF-47A0-4C78-B423-51407FF4DB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0521" y="1227551"/>
            <a:ext cx="11649206" cy="4949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0586B-4622-490A-AFA5-16C3510B4F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0521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72C57-2FA0-4A9D-99A4-6F756B65018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F06B1D-4E0B-420D-A7D9-8D1F1DF698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44033" y="6356350"/>
            <a:ext cx="5842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3330F5-601E-47E5-936A-31BAE81EAF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99323" y="6356348"/>
            <a:ext cx="12098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02ABAA1-DF13-4560-A86C-4949BF9E431B}"/>
              </a:ext>
            </a:extLst>
          </p:cNvPr>
          <p:cNvPicPr>
            <a:picLocks noChangeAspect="1"/>
          </p:cNvPicPr>
          <p:nvPr userDrawn="1"/>
        </p:nvPicPr>
        <p:blipFill>
          <a:blip r:embed="rId20"/>
          <a:stretch>
            <a:fillRect/>
          </a:stretch>
        </p:blipFill>
        <p:spPr>
          <a:xfrm>
            <a:off x="10794876" y="6308726"/>
            <a:ext cx="1270427" cy="488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590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60" r:id="rId4"/>
    <p:sldLayoutId id="2147483665" r:id="rId5"/>
    <p:sldLayoutId id="2147483651" r:id="rId6"/>
    <p:sldLayoutId id="2147483652" r:id="rId7"/>
    <p:sldLayoutId id="2147483666" r:id="rId8"/>
    <p:sldLayoutId id="2147483661" r:id="rId9"/>
    <p:sldLayoutId id="2147483662" r:id="rId10"/>
    <p:sldLayoutId id="2147483663" r:id="rId11"/>
    <p:sldLayoutId id="2147483653" r:id="rId12"/>
    <p:sldLayoutId id="2147483654" r:id="rId13"/>
    <p:sldLayoutId id="2147483655" r:id="rId14"/>
    <p:sldLayoutId id="2147483656" r:id="rId15"/>
    <p:sldLayoutId id="2147483657" r:id="rId16"/>
    <p:sldLayoutId id="2147483658" r:id="rId17"/>
    <p:sldLayoutId id="2147483659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i="0" kern="1200" cap="all" baseline="0">
          <a:solidFill>
            <a:schemeClr val="bg2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.xml"/>
</Relationships>

</file>

<file path=ppt/slides/_rels/slide10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5435b573ba4b49f4ff72866c3262cdf2ff73cb1d.png"/>
</Relationships>

</file>

<file path=ppt/slides/_rels/slide1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5435b573ba4b49f4ff72866c3262cdf2ff73cb1d.png"/>
</Relationships>

</file>

<file path=ppt/slides/_rels/slide1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75d4504d45d747404925c290e27b4b9babdaa32d.png"/>
</Relationships>

</file>

<file path=ppt/slides/_rels/slide1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3.xml"/>
</Relationships>

</file>

<file path=ppt/slides/_rels/slide1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8.xml"/>
<Relationship Id="rId2" Type="http://schemas.openxmlformats.org/officeDocument/2006/relationships/image" Target="../media/5a7bd8554a70554e28f12afdc9b9ccf9282e407e.png"/>
</Relationships>

</file>

<file path=ppt/slides/_rels/slide1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8.xml"/>
<Relationship Id="rId2" Type="http://schemas.openxmlformats.org/officeDocument/2006/relationships/image" Target="../media/5fa3892ff94a52f2055187774c700c8f6d04421f.png"/>
<Relationship Id="rId3" Type="http://schemas.openxmlformats.org/officeDocument/2006/relationships/image" Target="../media/5a7bd8554a70554e28f12afdc9b9ccf9282e407e.png"/>
</Relationships>

</file>

<file path=ppt/slides/_rels/slide16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8.xml"/>
<Relationship Id="rId2" Type="http://schemas.openxmlformats.org/officeDocument/2006/relationships/image" Target="../media/5fa3892ff94a52f2055187774c700c8f6d04421f.png"/>
</Relationships>

</file>

<file path=ppt/slides/_rels/slide17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8.xml"/>
<Relationship Id="rId2" Type="http://schemas.openxmlformats.org/officeDocument/2006/relationships/image" Target="../media/5a7bd8554a70554e28f12afdc9b9ccf9282e407e.png"/>
</Relationships>

</file>

<file path=ppt/slides/_rels/slide18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3.xml"/>
</Relationships>

</file>

<file path=ppt/slides/_rels/slide19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9.xml"/>
<Relationship Id="rId2" Type="http://schemas.openxmlformats.org/officeDocument/2006/relationships/image" Target="../media/33d75bcaae79231b8a12f4a4e4e492dacfa39384.png"/>
</Relationships>

</file>

<file path=ppt/slides/_rels/slide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3.xml"/>
</Relationships>

</file>

<file path=ppt/slides/_rels/slide20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9.xml"/>
<Relationship Id="rId2" Type="http://schemas.openxmlformats.org/officeDocument/2006/relationships/image" Target="../media/8040c69058ebda537de3adf70e0b57afd486560b.png"/>
</Relationships>

</file>

<file path=ppt/slides/_rels/slide2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9.xml"/>
<Relationship Id="rId2" Type="http://schemas.openxmlformats.org/officeDocument/2006/relationships/image" Target="../media/dd4a9d80198f1d791c5dcff30bc0ddd633fdf231.png"/>
</Relationships>

</file>

<file path=ppt/slides/_rels/slide2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9.xml"/>
<Relationship Id="rId2" Type="http://schemas.openxmlformats.org/officeDocument/2006/relationships/image" Target="../media/535a36236bc5c351c1677f8f3cf7a5e29b8108cf.png"/>
</Relationships>

</file>

<file path=ppt/slides/_rels/slide2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5.xml"/>
<Relationship Id="rId2" Type="http://schemas.openxmlformats.org/officeDocument/2006/relationships/image" Target="../media/712f3aa09177587694fddd4b0b437b272f936a4c.png"/>
</Relationships>

</file>

<file path=ppt/slides/_rels/slide2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4.xml"/>
<Relationship Id="rId2" Type="http://schemas.openxmlformats.org/officeDocument/2006/relationships/image" Target="../media/4a47348b13976c12150fca1532fd96439b66eadd.png"/>
</Relationships>

</file>

<file path=ppt/slides/_rels/slide2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1.xml"/>
<Relationship Id="rId2" Type="http://schemas.openxmlformats.org/officeDocument/2006/relationships/image" Target="../media/40604eac63bb413c69a13fce2f3f14ada615b05f.png"/>
<Relationship Id="rId3" Type="http://schemas.openxmlformats.org/officeDocument/2006/relationships/image" Target="../media/c32a508ffabb03967b7823e37ec96cb8e9a2e80e.png"/>
</Relationships>

</file>

<file path=ppt/slides/_rels/slide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3.xml"/>
</Relationships>

</file>

<file path=ppt/slides/_rels/slide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9.xml"/>
<Relationship Id="rId2" Type="http://schemas.openxmlformats.org/officeDocument/2006/relationships/image" Target="../media/9ed70f1f86ec61cd9b2387ea0d10e141741a02e7.png"/>
</Relationships>

</file>

<file path=ppt/slides/_rels/slide6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49f2467caf685e03a499f98d91aa512eacaa906d.png"/>
</Relationships>

</file>

<file path=ppt/slides/_rels/slide7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ecfdfdea09fb33fcc87609121f79e9f9335c0c98.png"/>
</Relationships>

</file>

<file path=ppt/slides/_rels/slide8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a4c35778fefe244e3a523b9cb46e34591fc600cb.png"/>
</Relationships>

</file>

<file path=ppt/slides/_rels/slide9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3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7660" y="1049713"/>
            <a:ext cx="11636679" cy="1752600"/>
          </a:xfrm>
        </p:spPr>
        <p:txBody>
          <a:bodyPr/>
          <a:lstStyle/>
          <a:p>
            <a:r>
              <a:rPr/>
              <a:t>Test Slide Deck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660" y="2894388"/>
            <a:ext cx="11636679" cy="3201612"/>
          </a:xfrm>
        </p:spPr>
        <p:txBody>
          <a:bodyPr/>
          <a:lstStyle/>
          <a:p>
            <a:r>
              <a:rPr/>
              <a:t>IQR Objects (non-QCed)
Daniel Kaschek, IntiQuan
2025-04-26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Overview of cars distance vs time to stop shown as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5769279" cy="4971416"/>
          </a:xfrm>
        </p:spPr>
        <p:txBody>
          <a:bodyPr/>
          <a:lstStyle/>
          <a:p>
            <a:r>
              <a:rPr/>
              <a:t>Cars data set from R datasets</a:t>
            </a:r>
          </a:p>
          <a:p>
            <a:r>
              <a:rPr/>
              <a:t>The data vie the speed of cars and distances taken to stop</a:t>
            </a:r>
          </a:p>
        </p:txBody>
      </p:sp>
      <p:pic>
        <p:nvPicPr>
          <p:cNvPr id="4" name="Content Placeholder 3" descr="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6172199" y="1205547"/>
            <a:ext cx="5727527" cy="4971416"/>
          </a:xfrm>
          <a:prstGeom prst="rect">
            <a:avLst/>
          </a:prstGeom>
        </p:spPr>
      </p:pic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44033" y="6356350"/>
            <a:ext cx="5842763" cy="365125"/>
          </a:xfrm>
        </p:spPr>
        <p:txBody>
          <a:bodyPr/>
          <a:lstStyle/>
          <a:p>
            <a:r>
              <a:rPr/>
              <a:t>script_IQSlidedeck.R | Date: 2025-04-26 14:26:44.782722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Overview of cars distance vs time to stop shown as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5769279" cy="4971416"/>
          </a:xfrm>
        </p:spPr>
        <p:txBody>
          <a:bodyPr/>
          <a:lstStyle/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Bullet point with 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bold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 and </a:t>
            </a:r>
            <a:r>
              <a:rPr cap="none" i="1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italic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Another bullet point</a:t>
            </a:r>
          </a:p>
          <a:p>
            <a:pPr lvl="1"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Indented by two spaces</a:t>
            </a:r>
          </a:p>
          <a:p>
            <a:pPr lvl="1"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Another one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And back to </a:t>
            </a:r>
            <a:r>
              <a:rPr cap="none" i="1" b="1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really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 outer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 level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Some sort of formula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E</a:t>
            </a:r>
            <a:r>
              <a:rPr cap="none" i="0" b="0" u="none" baseline="-40000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rel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 = m*c</a:t>
            </a:r>
            <a:r>
              <a:rPr cap="none" i="0" b="0" u="none" baseline="40000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2</a:t>
            </a:r>
          </a:p>
        </p:txBody>
      </p:sp>
      <p:pic>
        <p:nvPicPr>
          <p:cNvPr id="4" name="Content Placeholder 3" descr="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6172199" y="1205547"/>
            <a:ext cx="5727527" cy="4971416"/>
          </a:xfrm>
          <a:prstGeom prst="rect">
            <a:avLst/>
          </a:prstGeom>
        </p:spPr>
      </p:pic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44033" y="6356350"/>
            <a:ext cx="5842763" cy="365125"/>
          </a:xfrm>
        </p:spPr>
        <p:txBody>
          <a:bodyPr/>
          <a:lstStyle/>
          <a:p>
            <a:r>
              <a:rPr/>
              <a:t>script_IQSlidedeck.R | Date: 2025-04-26 14:26:46.103251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Overview of cars distance vs time to stop shown as table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sz="half" idx="1"/>
          </p:nvPr>
        </p:nvPicPr>
        <p:blipFill>
          <a:blip cstate="print" r:embed="rId2"/>
          <a:stretch>
            <a:fillRect/>
          </a:stretch>
        </p:blipFill>
        <p:spPr>
          <a:xfrm>
            <a:off x="250521" y="1205547"/>
            <a:ext cx="5769279" cy="4971416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199" y="1205547"/>
            <a:ext cx="5727527" cy="4971416"/>
          </a:xfrm>
        </p:spPr>
        <p:txBody>
          <a:bodyPr/>
          <a:lstStyle/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Bullet point with 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bold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 and </a:t>
            </a:r>
            <a:r>
              <a:rPr cap="none" i="1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italic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Another bullet point</a:t>
            </a:r>
          </a:p>
          <a:p>
            <a:pPr lvl="1"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Indented by two spaces</a:t>
            </a:r>
          </a:p>
          <a:p>
            <a:pPr lvl="1"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Another one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And back to </a:t>
            </a:r>
            <a:r>
              <a:rPr cap="none" i="1" b="1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really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 outer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 level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Some sort of formula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E</a:t>
            </a:r>
            <a:r>
              <a:rPr cap="none" i="0" b="0" u="none" baseline="-40000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rel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 = m*c</a:t>
            </a:r>
            <a:r>
              <a:rPr cap="none" i="0" b="0" u="none" baseline="40000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2</a:t>
            </a:r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44033" y="6356350"/>
            <a:ext cx="5842763" cy="365125"/>
          </a:xfrm>
        </p:spPr>
        <p:txBody>
          <a:bodyPr/>
          <a:lstStyle/>
          <a:p>
            <a:r>
              <a:rPr/>
              <a:t>script_IQSlidedeck.R | Date: 2025-04-26 14:26:47.276842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12521"/>
            <a:ext cx="8580329" cy="1506735"/>
          </a:xfrm>
        </p:spPr>
        <p:txBody>
          <a:bodyPr/>
          <a:lstStyle/>
          <a:p>
            <a:r>
              <a:rPr/>
              <a:t>Layouts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Two Content Right Bigger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2893512" cy="4971416"/>
          </a:xfrm>
        </p:spPr>
        <p:txBody>
          <a:bodyPr/>
          <a:lstStyle/>
          <a:p>
            <a:r>
              <a:rPr/>
              <a:t>Cars data set from R datasets</a:t>
            </a:r>
          </a:p>
          <a:p>
            <a:r>
              <a:rPr/>
              <a:t>The data vie the speed of cars and distances taken to stop</a:t>
            </a:r>
          </a:p>
        </p:txBody>
      </p:sp>
      <p:pic>
        <p:nvPicPr>
          <p:cNvPr id="4" name="Content Placeholder 3" descr="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3144033" y="1205547"/>
            <a:ext cx="8755694" cy="4971416"/>
          </a:xfrm>
          <a:prstGeom prst="rect">
            <a:avLst/>
          </a:prstGeom>
        </p:spPr>
      </p:pic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44033" y="6356350"/>
            <a:ext cx="5842763" cy="365125"/>
          </a:xfrm>
        </p:spPr>
        <p:txBody>
          <a:bodyPr/>
          <a:lstStyle/>
          <a:p>
            <a:r>
              <a:rPr/>
              <a:t>script_IQSlidedeck.R | Date: 2025-04-26 14:26:58.287881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Two Content Right Bigger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sz="half" idx="1"/>
          </p:nvPr>
        </p:nvPicPr>
        <p:blipFill>
          <a:blip cstate="print" r:embed="rId2"/>
          <a:stretch>
            <a:fillRect/>
          </a:stretch>
        </p:blipFill>
        <p:spPr>
          <a:xfrm>
            <a:off x="250521" y="1205547"/>
            <a:ext cx="2893512" cy="4971416"/>
          </a:xfrm>
          <a:prstGeom prst="rect">
            <a:avLst/>
          </a:prstGeom>
        </p:spPr>
      </p:pic>
      <p:pic>
        <p:nvPicPr>
          <p:cNvPr id="4" name="Content Placeholder 3" descr=""/>
          <p:cNvPicPr>
            <a:picLocks noGrp="1"/>
          </p:cNvPicPr>
          <p:nvPr>
            <p:ph sz="half" idx="2"/>
          </p:nvPr>
        </p:nvPicPr>
        <p:blipFill>
          <a:blip cstate="print" r:embed="rId3"/>
          <a:stretch>
            <a:fillRect/>
          </a:stretch>
        </p:blipFill>
        <p:spPr>
          <a:xfrm>
            <a:off x="3144033" y="1205547"/>
            <a:ext cx="8755694" cy="4971416"/>
          </a:xfrm>
          <a:prstGeom prst="rect">
            <a:avLst/>
          </a:prstGeom>
        </p:spPr>
      </p:pic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44033" y="6356350"/>
            <a:ext cx="5842763" cy="365125"/>
          </a:xfrm>
        </p:spPr>
        <p:txBody>
          <a:bodyPr/>
          <a:lstStyle/>
          <a:p>
            <a:r>
              <a:rPr/>
              <a:t>script_IQSlidedeck.R | Date: 2025-04-26 14:26:58.339667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Two Content Right Bigger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sz="half" idx="1"/>
          </p:nvPr>
        </p:nvPicPr>
        <p:blipFill>
          <a:blip cstate="print" r:embed="rId2"/>
          <a:stretch>
            <a:fillRect/>
          </a:stretch>
        </p:blipFill>
        <p:spPr>
          <a:xfrm>
            <a:off x="250521" y="1205547"/>
            <a:ext cx="2893512" cy="4971416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44033" y="1205547"/>
            <a:ext cx="8755694" cy="4971416"/>
          </a:xfrm>
        </p:spPr>
        <p:txBody>
          <a:bodyPr/>
          <a:lstStyle/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Cars data set from R datasets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The data vie the speed of cars and distances taken to stop</a:t>
            </a:r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44033" y="6356350"/>
            <a:ext cx="5842763" cy="365125"/>
          </a:xfrm>
        </p:spPr>
        <p:txBody>
          <a:bodyPr/>
          <a:lstStyle/>
          <a:p>
            <a:r>
              <a:rPr/>
              <a:t>script_IQSlidedeck.R | Date: 2025-04-26 14:26:58.394227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Two Content Right Bigger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2893512" cy="4971416"/>
          </a:xfrm>
        </p:spPr>
        <p:txBody>
          <a:bodyPr/>
          <a:lstStyle/>
          <a:p>
            <a:r>
              <a:rPr/>
              <a:t>Cars data set from R datasets</a:t>
            </a:r>
          </a:p>
          <a:p>
            <a:r>
              <a:rPr/>
              <a:t>The data vie the speed of cars and distances taken to stop</a:t>
            </a:r>
          </a:p>
        </p:txBody>
      </p:sp>
      <p:pic>
        <p:nvPicPr>
          <p:cNvPr id="4" name="Content Placeholder 3" descr="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3144033" y="1205547"/>
            <a:ext cx="8755694" cy="4971416"/>
          </a:xfrm>
          <a:prstGeom prst="rect">
            <a:avLst/>
          </a:prstGeom>
        </p:spPr>
      </p:pic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44033" y="6356350"/>
            <a:ext cx="5842763" cy="365125"/>
          </a:xfrm>
        </p:spPr>
        <p:txBody>
          <a:bodyPr/>
          <a:lstStyle/>
          <a:p>
            <a:r>
              <a:rPr/>
              <a:t>script_IQSlidedeck.R | Date: 2025-04-26 14:26:58.449241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12521"/>
            <a:ext cx="8580329" cy="1506735"/>
          </a:xfrm>
        </p:spPr>
        <p:txBody>
          <a:bodyPr/>
          <a:lstStyle/>
          <a:p>
            <a:r>
              <a:rPr/>
              <a:t>Test IQR Objects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Plotting white noise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5769279" cy="4971416"/>
          </a:xfrm>
        </p:spPr>
        <p:txBody>
          <a:bodyPr/>
          <a:lstStyle/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A list of ggplot objects was created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Called 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IQRoutputFigure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 with arguments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nrow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,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ncol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,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footer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filename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Called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IQRoutputPPTX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 with bullet point list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IQRoutputFigure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 object.</a:t>
            </a:r>
          </a:p>
        </p:txBody>
      </p:sp>
      <p:pic>
        <p:nvPicPr>
          <p:cNvPr id="4" name="Content Placeholder 3" descr="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6172199" y="1205548"/>
            <a:ext cx="5727527" cy="4446906"/>
          </a:xfrm>
          <a:prstGeom prst="rect">
            <a:avLst/>
          </a:prstGeom>
        </p:spPr>
      </p:pic>
      <p:sp>
        <p:nvSpPr>
          <p:cNvPr id="5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6172201" y="5731330"/>
            <a:ext cx="5727526" cy="445634"/>
          </a:xfrm>
        </p:spPr>
        <p:txBody>
          <a:bodyPr/>
          <a:lstStyle/>
          <a:p>
            <a:r>
              <a:rPr/>
              <a:t>Normally distributed random numbers were used.
File: ../Output/01_test/normal_distributions.pdf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44033" y="6356350"/>
            <a:ext cx="5842763" cy="365125"/>
          </a:xfrm>
        </p:spPr>
        <p:txBody>
          <a:bodyPr/>
          <a:lstStyle/>
          <a:p>
            <a:r>
              <a:rPr/>
              <a:t>IQSlidedeck_IQRobjects.R | Date: 2025-04-26 15:05:31.314836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12521"/>
            <a:ext cx="8580329" cy="1506735"/>
          </a:xfrm>
        </p:spPr>
        <p:txBody>
          <a:bodyPr/>
          <a:lstStyle/>
          <a:p>
            <a:r>
              <a:rPr/>
              <a:t>Plain Slides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Plotting white noise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5769279" cy="4971416"/>
          </a:xfrm>
        </p:spPr>
        <p:txBody>
          <a:bodyPr/>
          <a:lstStyle/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A list of ggplot objects was created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Called 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IQRoutputFigure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 with arguments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nrow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,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ncol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,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footer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filename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Called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IQRoutputPPTX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 with bullet point list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IQRoutputFigure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 object.</a:t>
            </a:r>
          </a:p>
        </p:txBody>
      </p:sp>
      <p:pic>
        <p:nvPicPr>
          <p:cNvPr id="4" name="Content Placeholder 3" descr="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6172199" y="1205548"/>
            <a:ext cx="5727527" cy="4446906"/>
          </a:xfrm>
          <a:prstGeom prst="rect">
            <a:avLst/>
          </a:prstGeom>
        </p:spPr>
      </p:pic>
      <p:sp>
        <p:nvSpPr>
          <p:cNvPr id="5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6172201" y="5731330"/>
            <a:ext cx="5727526" cy="445634"/>
          </a:xfrm>
        </p:spPr>
        <p:txBody>
          <a:bodyPr/>
          <a:lstStyle/>
          <a:p>
            <a:r>
              <a:rPr/>
              <a:t>Normally distributed random numbers were used.
File: ../Output/01_test/normal_distributions.pdf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44033" y="6356350"/>
            <a:ext cx="5842763" cy="365125"/>
          </a:xfrm>
        </p:spPr>
        <p:txBody>
          <a:bodyPr/>
          <a:lstStyle/>
          <a:p>
            <a:r>
              <a:rPr/>
              <a:t>IQSlidedeck_IQRobjects.R | Date: 2025-04-26 15:05:31.676706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Plotting white noise (3)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5769279" cy="4971416"/>
          </a:xfrm>
        </p:spPr>
        <p:txBody>
          <a:bodyPr/>
          <a:lstStyle/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A list of ggplot objects was created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Called 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IQRoutputFigure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 with arguments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nrow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,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ncol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,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footer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filename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Called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IQRoutputPPTX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 with bullet point list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IQRoutputFigure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 object.</a:t>
            </a:r>
          </a:p>
        </p:txBody>
      </p:sp>
      <p:pic>
        <p:nvPicPr>
          <p:cNvPr id="4" name="Content Placeholder 3" descr="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6172199" y="1205548"/>
            <a:ext cx="5727527" cy="4446906"/>
          </a:xfrm>
          <a:prstGeom prst="rect">
            <a:avLst/>
          </a:prstGeom>
        </p:spPr>
      </p:pic>
      <p:sp>
        <p:nvSpPr>
          <p:cNvPr id="5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6172201" y="5731330"/>
            <a:ext cx="5727526" cy="445634"/>
          </a:xfrm>
        </p:spPr>
        <p:txBody>
          <a:bodyPr/>
          <a:lstStyle/>
          <a:p>
            <a:r>
              <a:rPr/>
              <a:t>Normally distributed random numbers were used.
File: ../Output/01_test/normal_distributions.pdf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44033" y="6356350"/>
            <a:ext cx="5842763" cy="365125"/>
          </a:xfrm>
        </p:spPr>
        <p:txBody>
          <a:bodyPr/>
          <a:lstStyle/>
          <a:p>
            <a:r>
              <a:rPr/>
              <a:t>IQSlidedeck_IQRobjects.R | Date: 2025-04-26 15:05:32.052178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Well-known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5769279" cy="4971416"/>
          </a:xfrm>
        </p:spPr>
        <p:txBody>
          <a:bodyPr/>
          <a:lstStyle/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Used well known standard data set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mtcars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Applied 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IQRoutputTable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 with arguments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xfooter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filename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Called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IQRoutputPPTX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 with bullet point list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IQRoutputTable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 object</a:t>
            </a:r>
          </a:p>
        </p:txBody>
      </p:sp>
      <p:pic>
        <p:nvPicPr>
          <p:cNvPr id="4" name="Content Placeholder 3" descr="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6172199" y="1205548"/>
            <a:ext cx="5727527" cy="4446906"/>
          </a:xfrm>
          <a:prstGeom prst="rect">
            <a:avLst/>
          </a:prstGeom>
        </p:spPr>
      </p:pic>
      <p:sp>
        <p:nvSpPr>
          <p:cNvPr id="5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6172201" y="5731330"/>
            <a:ext cx="5727526" cy="445634"/>
          </a:xfrm>
        </p:spPr>
        <p:txBody>
          <a:bodyPr/>
          <a:lstStyle/>
          <a:p>
            <a:r>
              <a:rPr/>
              <a:t>See R datasets::mtcars
File: ../Output/01_test/cars_table.txt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44033" y="6356350"/>
            <a:ext cx="5842763" cy="365125"/>
          </a:xfrm>
        </p:spPr>
        <p:txBody>
          <a:bodyPr/>
          <a:lstStyle/>
          <a:p>
            <a:r>
              <a:rPr/>
              <a:t>IQSlidedeck_IQRobjects.R | Date: 2025-04-26 15:05:34.15776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3600000" cy="6858000"/>
          </a:xfrm>
        </p:spPr>
        <p:txBody>
          <a:bodyPr/>
          <a:lstStyle/>
          <a:p>
            <a:r>
              <a:rPr/>
              <a:t>Plotting white noise and testing the wide title layout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3773103" y="136525"/>
            <a:ext cx="8126624" cy="557031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3773101" y="5816374"/>
            <a:ext cx="8126625" cy="365125"/>
          </a:xfrm>
        </p:spPr>
        <p:txBody>
          <a:bodyPr/>
          <a:lstStyle/>
          <a:p>
            <a:r>
              <a:rPr/>
              <a:t>
File: ../Output/01_test/subset_normal_distributions.pdf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3101" y="6356350"/>
            <a:ext cx="6747312" cy="365125"/>
          </a:xfrm>
        </p:spPr>
        <p:txBody>
          <a:bodyPr/>
          <a:lstStyle/>
          <a:p>
            <a:r>
              <a:rPr/>
              <a:t>IQSlidedeck_IQRobjects.R | Date: 2025-04-26 15:05:36.981405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Cars data set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250521" y="1227551"/>
            <a:ext cx="11649206" cy="4479285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250521" y="5816374"/>
            <a:ext cx="11649206" cy="365125"/>
          </a:xfrm>
        </p:spPr>
        <p:txBody>
          <a:bodyPr/>
          <a:lstStyle/>
          <a:p>
            <a:r>
              <a:rPr/>
              <a:t>See R datasets::mtcars
File: ../Output/01_test/cars_table.txt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44033" y="6356350"/>
            <a:ext cx="5842763" cy="365125"/>
          </a:xfrm>
        </p:spPr>
        <p:txBody>
          <a:bodyPr/>
          <a:lstStyle/>
          <a:p>
            <a:r>
              <a:rPr/>
              <a:t>IQSlidedeck_IQRobjects.R | Date: 2025-04-26 15:05:39.132458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/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sz="half" idx="1"/>
          </p:nvPr>
        </p:nvPicPr>
        <p:blipFill>
          <a:blip cstate="print" r:embed="rId2"/>
          <a:stretch>
            <a:fillRect/>
          </a:stretch>
        </p:blipFill>
        <p:spPr>
          <a:xfrm>
            <a:off x="250521" y="1205547"/>
            <a:ext cx="5769279" cy="4446906"/>
          </a:xfrm>
          <a:prstGeom prst="rect">
            <a:avLst/>
          </a:prstGeom>
        </p:spPr>
      </p:pic>
      <p:sp>
        <p:nvSpPr>
          <p:cNvPr id="4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250825" y="5781584"/>
            <a:ext cx="5768975" cy="445634"/>
          </a:xfrm>
        </p:spPr>
        <p:txBody>
          <a:bodyPr/>
          <a:lstStyle/>
          <a:p>
            <a:r>
              <a:rPr/>
              <a:t>Normally distributed random numbers were used.
File: ../Output/01_test/normal_distributions_longlist.pdf</a:t>
            </a:r>
          </a:p>
        </p:txBody>
      </p:sp>
      <p:pic>
        <p:nvPicPr>
          <p:cNvPr id="5" name="Content Placeholder 3" descr=""/>
          <p:cNvPicPr>
            <a:picLocks noGrp="1"/>
          </p:cNvPicPr>
          <p:nvPr>
            <p:ph sz="half" idx="2"/>
          </p:nvPr>
        </p:nvPicPr>
        <p:blipFill>
          <a:blip cstate="print" r:embed="rId3"/>
          <a:stretch>
            <a:fillRect/>
          </a:stretch>
        </p:blipFill>
        <p:spPr>
          <a:xfrm>
            <a:off x="6172199" y="1205548"/>
            <a:ext cx="5727527" cy="4446905"/>
          </a:xfrm>
          <a:prstGeom prst="rect">
            <a:avLst/>
          </a:prstGeom>
        </p:spPr>
      </p:pic>
      <p:sp>
        <p:nvSpPr>
          <p:cNvPr id="6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6172200" y="5781675"/>
            <a:ext cx="5727700" cy="446088"/>
          </a:xfrm>
        </p:spPr>
        <p:txBody>
          <a:bodyPr/>
          <a:lstStyle/>
          <a:p>
            <a:r>
              <a:rPr/>
              <a:t>Normally distributed random numbers were used.
File: ../Output/01_test/normal_distributions_longlist.pdf</a:t>
            </a:r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44033" y="6356350"/>
            <a:ext cx="5842763" cy="365125"/>
          </a:xfrm>
        </p:spPr>
        <p:txBody>
          <a:bodyPr/>
          <a:lstStyle/>
          <a:p>
            <a:r>
              <a:rPr/>
              <a:t>IQSlidedeck_IQRobjects.R | Date: 2025-04-26 15:05:41.082985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Just a 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521" y="1227551"/>
            <a:ext cx="11649206" cy="4949412"/>
          </a:xfrm>
        </p:spPr>
        <p:txBody>
          <a:bodyPr/>
          <a:lstStyle/>
          <a:p>
            <a:r>
              <a:rPr/>
              <a:t>Cars data set from R datasets</a:t>
            </a:r>
          </a:p>
          <a:p>
            <a:r>
              <a:rPr/>
              <a:t>The data vie the speed of cars and distances taken to stop shown as plot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44033" y="6356350"/>
            <a:ext cx="5842763" cy="365125"/>
          </a:xfrm>
        </p:spPr>
        <p:txBody>
          <a:bodyPr/>
          <a:lstStyle/>
          <a:p>
            <a:r>
              <a:rPr/>
              <a:t>script_IQSlidedeck.R | Date: 2025-04-26 14:26:43.345337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12521"/>
            <a:ext cx="8580329" cy="1506735"/>
          </a:xfrm>
        </p:spPr>
        <p:txBody>
          <a:bodyPr/>
          <a:lstStyle/>
          <a:p>
            <a:r>
              <a:rPr/>
              <a:t>Slides with plots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Overview of cars distance vs time to stop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5769279" cy="4971416"/>
          </a:xfrm>
        </p:spPr>
        <p:txBody>
          <a:bodyPr/>
          <a:lstStyle/>
          <a:p>
            <a:r>
              <a:rPr/>
              <a:t>Cars data set from R datasets</a:t>
            </a:r>
          </a:p>
          <a:p>
            <a:r>
              <a:rPr/>
              <a:t>The data vie the speed of cars and distances taken to stop shown as plot</a:t>
            </a:r>
          </a:p>
        </p:txBody>
      </p:sp>
      <p:pic>
        <p:nvPicPr>
          <p:cNvPr id="4" name="Content Placeholder 3" descr="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6172199" y="1205548"/>
            <a:ext cx="5727527" cy="4446906"/>
          </a:xfrm>
          <a:prstGeom prst="rect">
            <a:avLst/>
          </a:prstGeom>
        </p:spPr>
      </p:pic>
      <p:sp>
        <p:nvSpPr>
          <p:cNvPr id="5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6172201" y="5731330"/>
            <a:ext cx="5727526" cy="445634"/>
          </a:xfrm>
        </p:spPr>
        <p:txBody>
          <a:bodyPr/>
          <a:lstStyle/>
          <a:p>
            <a:r>
              <a:rPr/>
              <a:t>Source: Ezekiel, M. (1930) Methods of Correlation Analysis. Wiley.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44033" y="6356350"/>
            <a:ext cx="5842763" cy="365125"/>
          </a:xfrm>
        </p:spPr>
        <p:txBody>
          <a:bodyPr/>
          <a:lstStyle/>
          <a:p>
            <a:r>
              <a:rPr/>
              <a:t>script_IQSlidedeck.R | Date: 2025-04-26 14:26:43.386721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Plot from png file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250521" y="1227551"/>
            <a:ext cx="11649206" cy="4949412"/>
          </a:xfrm>
          <a:prstGeom prst="rect">
            <a:avLst/>
          </a:prstGeom>
        </p:spPr>
      </p:pic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44033" y="6356350"/>
            <a:ext cx="5842763" cy="365125"/>
          </a:xfrm>
        </p:spPr>
        <p:txBody>
          <a:bodyPr/>
          <a:lstStyle/>
          <a:p>
            <a:r>
              <a:rPr/>
              <a:t>script_IQSlidedeck.R | Date: 2025-04-26 14:26:48.123284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Plot from pdf file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250521" y="1227551"/>
            <a:ext cx="11649206" cy="4949412"/>
          </a:xfrm>
          <a:prstGeom prst="rect">
            <a:avLst/>
          </a:prstGeom>
        </p:spPr>
      </p:pic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44033" y="6356350"/>
            <a:ext cx="5842763" cy="365125"/>
          </a:xfrm>
        </p:spPr>
        <p:txBody>
          <a:bodyPr/>
          <a:lstStyle/>
          <a:p>
            <a:r>
              <a:rPr/>
              <a:t>script_IQSlidedeck.R | Date: 2025-04-26 14:26:49.16497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Plot from ggplot object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250521" y="1227551"/>
            <a:ext cx="11649206" cy="4949412"/>
          </a:xfrm>
          <a:prstGeom prst="rect">
            <a:avLst/>
          </a:prstGeom>
        </p:spPr>
      </p:pic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44033" y="6356350"/>
            <a:ext cx="5842763" cy="365125"/>
          </a:xfrm>
        </p:spPr>
        <p:txBody>
          <a:bodyPr/>
          <a:lstStyle/>
          <a:p>
            <a:r>
              <a:rPr/>
              <a:t>script_IQSlidedeck.R | Date: 2025-04-26 14:26:57.463487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12521"/>
            <a:ext cx="8580329" cy="1506735"/>
          </a:xfrm>
        </p:spPr>
        <p:txBody>
          <a:bodyPr/>
          <a:lstStyle/>
          <a:p>
            <a:r>
              <a:rPr/>
              <a:t>Slides with tables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Wingdings</vt:lpstr>
      <vt:lpstr>Office Theme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Daniel Kaschek</dc:creator>
  <cp:lastModifiedBy>daniel</cp:lastModifiedBy>
  <cp:revision>31</cp:revision>
  <dcterms:created xsi:type="dcterms:W3CDTF">2019-10-14T19:42:36Z</dcterms:created>
  <dcterms:modified xsi:type="dcterms:W3CDTF">2025-04-26T15:06:04Z</dcterms:modified>
</cp:coreProperties>
</file>