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  <a:noFill/>
        </p:spPr>
        <p:txBody>
          <a:bodyPr anchor="b"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46" y="2894387"/>
            <a:ext cx="8727509" cy="2986295"/>
          </a:xfrm>
        </p:spPr>
        <p:txBody>
          <a:bodyPr lIns="274320"/>
          <a:lstStyle>
            <a:lvl1pPr marL="0" indent="0" algn="l">
              <a:buNone/>
              <a:defRPr sz="1800" b="1">
                <a:solidFill>
                  <a:srgbClr val="2E364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545252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743" y="1205548"/>
            <a:ext cx="3090052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545252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077" y="211015"/>
            <a:ext cx="5202719" cy="5965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2077" y="6352143"/>
            <a:ext cx="429001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17442" y="6352143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E06A6-C5DC-4AFC-93E0-F15658BB43A9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9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215" y="136524"/>
            <a:ext cx="5208581" cy="5570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8755" y="6356350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56E5D-4989-4AD2-8760-95534EE12D67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1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2170133" cy="497141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19004" y="1205547"/>
            <a:ext cx="6505792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575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0" y="1205548"/>
            <a:ext cx="5876795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789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8025" y="6356351"/>
            <a:ext cx="4382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99493" y="6356349"/>
            <a:ext cx="907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E6A07-1CE5-4466-8996-7452A73C8321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7966243" y="6356349"/>
            <a:ext cx="948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2e09496be6b7a9a2c8f029edfefd29f3b066b0ab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2e09496be6b7a9a2c8f029edfefd29f3b066b0ab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17a0aee62d8c7cece220685b626cf88f08a9be5c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486e0e97b223e02bc996649db08302db33f210a5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e2edd6d893746f2a338cd186b50b93d917da335f.png"/>
<Relationship Id="rId3" Type="http://schemas.openxmlformats.org/officeDocument/2006/relationships/image" Target="../media/486e0e97b223e02bc996649db08302db33f210a5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e2edd6d893746f2a338cd186b50b93d917da335f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486e0e97b223e02bc996649db08302db33f210a5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600e63f15fc94366586afc70127edfb697696fae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874eb08f4e602dccb403426fe8e4add6d9f01614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6c519d8839893f67aabe038d5e71bea411d75b97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190d38f3e9883cfb20b7ca2da6f62b75a3f81bf0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1fad6ef0b11758b62bd9c0c35e811345c6aa199d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dfbdbdb7d6d6f8410b25896ea27292de4d7ca403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e4379d69676025cd3d222647233c6e5fe556c1d6.png"/>
<Relationship Id="rId3" Type="http://schemas.openxmlformats.org/officeDocument/2006/relationships/image" Target="../media/2944c180aded02352bd1523601ef2add8d864aec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b4b1fa78515cd8ddf68b3722b265e67caefa40c8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681967869404b92e481be7bab35cfe8198d2ac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a326b864aa8bf2f5e07037f3c4349d331b5f794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b5906a7c9369e1ec2b1f048166472696dab8e86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46" y="2894387"/>
            <a:ext cx="8727509" cy="2986295"/>
          </a:xfrm>
        </p:spPr>
        <p:txBody>
          <a:bodyPr/>
          <a:lstStyle/>
          <a:p>
            <a:r>
              <a:rPr/>
              <a:t>IQR Objects (non-QCed)
Daniel Kaschek, IntiQuan
2025-04-26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2025-04-26 14:26:44.782722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2025-04-26 14:26:46.103251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3339080" cy="497141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2025-04-26 14:26:47.276842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2170133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2419004" y="1205547"/>
            <a:ext cx="6505792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2025-04-26 14:26:58.287881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2170133" cy="4971416"/>
          </a:xfrm>
          <a:prstGeom prst="rect">
            <a:avLst/>
          </a:prstGeom>
        </p:spPr>
      </p:pic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2419004" y="1205547"/>
            <a:ext cx="6505792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2025-04-26 14:26:58.339667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2170133" cy="497141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9004" y="1205547"/>
            <a:ext cx="6505792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The data vie the speed of cars and distances taken to stop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2025-04-26 14:26:58.394227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2170133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2419004" y="1205547"/>
            <a:ext cx="6505792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2025-04-26 14:26:58.449241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2025-04-26 15:05:31.314836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2025-04-26 15:05:31.676706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2025-04-26 15:05:32.052178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2025-04-26 15:05:34.15776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716215" y="136524"/>
            <a:ext cx="5208581" cy="5570313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/>
          <a:lstStyle/>
          <a:p>
            <a:r>
              <a:rPr/>
              <a:t>
File: ../Output/01_test/subset_normal_distributions.pdf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r>
              <a:rPr/>
              <a:t>IQSlidedeck_IQRobjects.R | Date: 2025-04-26 15:05:36.981405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2"/>
            <a:ext cx="8736905" cy="4479285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2025-04-26 15:05:39.132458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/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05547"/>
            <a:ext cx="4326959" cy="4446906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pic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629150" y="1205549"/>
            <a:ext cx="4295645" cy="4446905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2025-04-26 15:05:41.082985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91" y="1227551"/>
            <a:ext cx="8736905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2025-04-26 14:26:43.345337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2025-04-26 14:26:43.386721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2025-04-26 14:26:48.123284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2025-04-26 14:26:49.16497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2025-04-26 14:26:57.463487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</cp:lastModifiedBy>
  <cp:revision>29</cp:revision>
  <dcterms:created xsi:type="dcterms:W3CDTF">2019-10-14T19:42:36Z</dcterms:created>
  <dcterms:modified xsi:type="dcterms:W3CDTF">2025-04-26T15:06:24Z</dcterms:modified>
</cp:coreProperties>
</file>