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e108f4b6b22ce303fda6809694f260255f96f04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b52747e19a9ea5f70ccad28d3cda45662a40a03f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178c2d1d587508f4c241be1a3c5bc2d4c69945ba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8bdce282c9ffb411b32776f246b12cb3173f4e4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121856c02d562610ac5f4757a91752675b49e9ae.png"/>
<Relationship Id="rId3" Type="http://schemas.openxmlformats.org/officeDocument/2006/relationships/image" Target="../media/c42baeccf975a2289a0d589a9f5d8f34055a1a3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2025-04-26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14:26:44.782722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14:26:46.103251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14:26:47.276842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14:26:58.287881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14:26:58.339667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14:26:58.394227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14:26:58.449241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15:05:31.314836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15:05:31.676706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15:05:32.052178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15:05:34.15776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15:05:36.981405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15:05:39.132458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2025-04-26 15:05:41.082985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14:26:43.345337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14:26:43.386721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14:26:48.123284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14:26:49.16497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14:26:57.463487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2025-04-26T15:07:05Z</dcterms:modified>
</cp:coreProperties>
</file>