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Relationship Id="rId3" Type="http://schemas.openxmlformats.org/officeDocument/2006/relationships/image" Target="../media/deb5d19fb24fa5e65cab07436fa97e9c39cdf71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e108f4b6b22ce303fda6809694f260255f96f046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b52747e19a9ea5f70ccad28d3cda45662a40a03f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178c2d1d587508f4c241be1a3c5bc2d4c69945ba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43e983dc7dfa3f2f2ad487daff585689d77e0e0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8bdce282c9ffb411b32776f246b12cb3173f4e4a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8d02e258284ef843f729508e550e2feb7a5ddb72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121856c02d562610ac5f4757a91752675b49e9ae.png"/>
<Relationship Id="rId3" Type="http://schemas.openxmlformats.org/officeDocument/2006/relationships/image" Target="../media/c42baeccf975a2289a0d589a9f5d8f34055a1a3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b482be9d901c5a264f7f4dfc6d08634ea8314d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66f013cd4c5412448542da9e5853d9ab4285f82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952d771d17c4d2c4952a1dd45b24418f06ae7b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38f02a12a528253200b5bf078a4c93aea4e43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2025-04-26</a:t>
            </a:r>
          </a:p>
        </p:txBody>
      </p:sp>
      <p:sp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14:26:44.782722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14:26:46.103251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14:26:47.276842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14:26:58.287881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14:26:58.339667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14:26:58.394227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14:26:58.449241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15:05:31.314836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15:05:31.676706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15:05:32.052178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15:05:34.15776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15:05:36.981405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15:05:39.132458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15:05:41.082985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14:26:43.345337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14:26:43.386721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14:26:48.123284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14:26:49.16497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14:26:57.463487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15</cp:revision>
  <dcterms:created xsi:type="dcterms:W3CDTF">2023-12-20T13:38:35Z</dcterms:created>
  <dcterms:modified xsi:type="dcterms:W3CDTF">2025-04-26T15:07:26Z</dcterms:modified>
</cp:coreProperties>
</file>